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notesMasterIdLst>
    <p:notesMasterId r:id="rId25"/>
  </p:notesMasterIdLst>
  <p:sldIdLst>
    <p:sldId id="257" r:id="rId3"/>
    <p:sldId id="367" r:id="rId4"/>
    <p:sldId id="369" r:id="rId5"/>
    <p:sldId id="360" r:id="rId6"/>
    <p:sldId id="387" r:id="rId7"/>
    <p:sldId id="394" r:id="rId8"/>
    <p:sldId id="386" r:id="rId9"/>
    <p:sldId id="389" r:id="rId10"/>
    <p:sldId id="391" r:id="rId11"/>
    <p:sldId id="395" r:id="rId12"/>
    <p:sldId id="388" r:id="rId13"/>
    <p:sldId id="390" r:id="rId14"/>
    <p:sldId id="392" r:id="rId15"/>
    <p:sldId id="396" r:id="rId16"/>
    <p:sldId id="269" r:id="rId17"/>
    <p:sldId id="374" r:id="rId18"/>
    <p:sldId id="399" r:id="rId19"/>
    <p:sldId id="397" r:id="rId20"/>
    <p:sldId id="400" r:id="rId21"/>
    <p:sldId id="332" r:id="rId22"/>
    <p:sldId id="358" r:id="rId23"/>
    <p:sldId id="313" r:id="rId24"/>
  </p:sldIdLst>
  <p:sldSz cx="12192000" cy="6858000"/>
  <p:notesSz cx="6858000" cy="9144000"/>
  <p:embeddedFontLst>
    <p:embeddedFont>
      <p:font typeface="Copperplate Gothic Bold" panose="020E0705020206020404" charset="0"/>
      <p:regular r:id="rId29"/>
    </p:embeddedFont>
    <p:embeddedFont>
      <p:font typeface="微软雅黑" panose="020B0503020204020204" charset="-122"/>
      <p:regular r:id="rId30"/>
    </p:embeddedFont>
    <p:embeddedFont>
      <p:font typeface="Calibri" panose="020F0502020204030204" charset="0"/>
      <p:regular r:id="rId31"/>
      <p:bold r:id="rId32"/>
      <p:italic r:id="rId33"/>
      <p:boldItalic r:id="rId34"/>
    </p:embeddedFont>
    <p:embeddedFont>
      <p:font typeface="SimSun-ExtB" panose="02010609060101010101" pitchFamily="49" charset="-122"/>
      <p:regular r:id="rId3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E0BFF0"/>
    <a:srgbClr val="80BD73"/>
    <a:srgbClr val="C1E6F3"/>
    <a:srgbClr val="00FFFF"/>
    <a:srgbClr val="110095"/>
    <a:srgbClr val="404040"/>
    <a:srgbClr val="28A9D6"/>
    <a:srgbClr val="7FCCE7"/>
    <a:srgbClr val="6AC3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21" autoAdjust="0"/>
    <p:restoredTop sz="94660"/>
  </p:normalViewPr>
  <p:slideViewPr>
    <p:cSldViewPr showGuides="1">
      <p:cViewPr varScale="1">
        <p:scale>
          <a:sx n="74" d="100"/>
          <a:sy n="74" d="100"/>
        </p:scale>
        <p:origin x="672" y="54"/>
      </p:cViewPr>
      <p:guideLst>
        <p:guide orient="horz" pos="403"/>
        <p:guide pos="3840"/>
        <p:guide orient="horz" pos="1298"/>
        <p:guide orient="horz" pos="3793"/>
        <p:guide orient="horz" pos="3113"/>
        <p:guide pos="892"/>
        <p:guide pos="7650"/>
        <p:guide pos="7015"/>
        <p:guide pos="1255"/>
        <p:guide pos="6335"/>
        <p:guide orient="horz" pos="2704"/>
        <p:guide orient="horz" pos="330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31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font" Target="fonts/font7.fntdata"/><Relationship Id="rId34" Type="http://schemas.openxmlformats.org/officeDocument/2006/relationships/font" Target="fonts/font6.fntdata"/><Relationship Id="rId33" Type="http://schemas.openxmlformats.org/officeDocument/2006/relationships/font" Target="fonts/font5.fntdata"/><Relationship Id="rId32" Type="http://schemas.openxmlformats.org/officeDocument/2006/relationships/font" Target="fonts/font4.fntdata"/><Relationship Id="rId31" Type="http://schemas.openxmlformats.org/officeDocument/2006/relationships/font" Target="fonts/font3.fntdata"/><Relationship Id="rId30" Type="http://schemas.openxmlformats.org/officeDocument/2006/relationships/font" Target="fonts/font2.fntdata"/><Relationship Id="rId3" Type="http://schemas.openxmlformats.org/officeDocument/2006/relationships/slide" Target="slides/slide1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ata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ata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ata4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ata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rawing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rawing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rawing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rawing4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_rels/drawing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E14440-A01A-A64A-B8CD-FD581EDDAA2C}" type="doc">
      <dgm:prSet loTypeId="urn:microsoft.com/office/officeart/2005/8/layout/vList3" loCatId="" qsTypeId="urn:microsoft.com/office/officeart/2005/8/quickstyle/simple5" qsCatId="simple" csTypeId="urn:microsoft.com/office/officeart/2005/8/colors/accent1_2" csCatId="accent1" phldr="1"/>
      <dgm:spPr/>
    </dgm:pt>
    <dgm:pt modelId="{B437A4AF-8026-4642-B783-2F1B809D25A5}">
      <dgm:prSet phldrT="[文本]" custT="1"/>
      <dgm:spPr/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02</a:t>
          </a:r>
          <a:r>
            <a:rPr lang="zh-CN" altLang="en-US" sz="3600" dirty="0" smtClean="0">
              <a:latin typeface="+mj-ea"/>
              <a:ea typeface="+mj-ea"/>
            </a:rPr>
            <a:t> </a:t>
          </a:r>
          <a:r>
            <a:rPr lang="zh-CN" altLang="en-US" sz="3600" dirty="0" smtClean="0">
              <a:latin typeface="+mj-ea"/>
              <a:ea typeface="+mj-ea"/>
            </a:rPr>
            <a:t>模拟训练必要性</a:t>
          </a:r>
          <a:endParaRPr lang="zh-CN" altLang="en-US" sz="3600" dirty="0">
            <a:latin typeface="+mj-ea"/>
            <a:ea typeface="+mj-ea"/>
          </a:endParaRPr>
        </a:p>
      </dgm:t>
    </dgm:pt>
    <dgm:pt modelId="{50D18C76-6415-024D-880F-A758DC5454E4}" cxnId="{34DF47E1-0332-FF47-AD60-67FD99B67CAC}" type="parTrans">
      <dgm:prSet/>
      <dgm:spPr/>
      <dgm:t>
        <a:bodyPr/>
        <a:lstStyle/>
        <a:p>
          <a:endParaRPr lang="zh-CN" altLang="en-US"/>
        </a:p>
      </dgm:t>
    </dgm:pt>
    <dgm:pt modelId="{E1EC0FE4-1ABB-F549-8772-E891F2568069}" cxnId="{34DF47E1-0332-FF47-AD60-67FD99B67CAC}" type="sibTrans">
      <dgm:prSet/>
      <dgm:spPr/>
      <dgm:t>
        <a:bodyPr/>
        <a:lstStyle/>
        <a:p>
          <a:endParaRPr lang="zh-CN" altLang="en-US"/>
        </a:p>
      </dgm:t>
    </dgm:pt>
    <dgm:pt modelId="{507D4A9C-6194-2241-A15E-9F93C537101E}">
      <dgm:prSet phldrT="[文本]" custT="1"/>
      <dgm:spPr/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03</a:t>
          </a:r>
          <a:r>
            <a:rPr lang="zh-CN" altLang="en-US" sz="3600" dirty="0" smtClean="0"/>
            <a:t> </a:t>
          </a:r>
          <a:r>
            <a:rPr lang="zh-CN" altLang="en-US" sz="3600" dirty="0" smtClean="0"/>
            <a:t>同类产品的比较</a:t>
          </a:r>
          <a:endParaRPr lang="zh-CN" altLang="en-US" sz="3200" dirty="0">
            <a:latin typeface="+mj-ea"/>
            <a:ea typeface="+mj-ea"/>
          </a:endParaRPr>
        </a:p>
      </dgm:t>
    </dgm:pt>
    <dgm:pt modelId="{AFE7D3FE-03B3-734E-9003-DE6BD5B049DE}" cxnId="{AC5A8396-7B16-2E48-9AF8-E66C24A60C30}" type="parTrans">
      <dgm:prSet/>
      <dgm:spPr/>
      <dgm:t>
        <a:bodyPr/>
        <a:lstStyle/>
        <a:p>
          <a:endParaRPr lang="zh-CN" altLang="en-US"/>
        </a:p>
      </dgm:t>
    </dgm:pt>
    <dgm:pt modelId="{43774450-4E8E-3D44-B0EE-E8F651240931}" cxnId="{AC5A8396-7B16-2E48-9AF8-E66C24A60C30}" type="sibTrans">
      <dgm:prSet/>
      <dgm:spPr/>
      <dgm:t>
        <a:bodyPr/>
        <a:lstStyle/>
        <a:p>
          <a:endParaRPr lang="zh-CN" altLang="en-US"/>
        </a:p>
      </dgm:t>
    </dgm:pt>
    <dgm:pt modelId="{9FED14C1-4824-2849-A529-74C5A496F8C5}">
      <dgm:prSet phldrT="[文本]" custT="1"/>
      <dgm:spPr/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04 </a:t>
          </a:r>
          <a:r>
            <a:rPr lang="en-US" altLang="zh-CN" sz="3600" dirty="0" smtClean="0"/>
            <a:t>MIS-CVC</a:t>
          </a:r>
          <a:r>
            <a:rPr lang="zh-CN" altLang="en-US" sz="3600" dirty="0" smtClean="0"/>
            <a:t> 介绍</a:t>
          </a:r>
          <a:endParaRPr lang="zh-CN" altLang="en-US" sz="3200" dirty="0">
            <a:latin typeface="+mj-ea"/>
            <a:ea typeface="+mj-ea"/>
          </a:endParaRPr>
        </a:p>
      </dgm:t>
    </dgm:pt>
    <dgm:pt modelId="{3E8326B8-A8B9-5F49-89AF-2A674F8DC749}" cxnId="{9F5F9006-4DCC-E74E-8FC6-1A765246667F}" type="parTrans">
      <dgm:prSet/>
      <dgm:spPr/>
      <dgm:t>
        <a:bodyPr/>
        <a:lstStyle/>
        <a:p>
          <a:endParaRPr lang="zh-CN" altLang="en-US"/>
        </a:p>
      </dgm:t>
    </dgm:pt>
    <dgm:pt modelId="{7C42783E-6395-5E45-AEFE-3CD28BC8638A}" cxnId="{9F5F9006-4DCC-E74E-8FC6-1A765246667F}" type="sibTrans">
      <dgm:prSet/>
      <dgm:spPr/>
      <dgm:t>
        <a:bodyPr/>
        <a:lstStyle/>
        <a:p>
          <a:endParaRPr lang="zh-CN" altLang="en-US"/>
        </a:p>
      </dgm:t>
    </dgm:pt>
    <dgm:pt modelId="{6C1E6ECC-07FD-6542-BA8E-029262327A2A}">
      <dgm:prSet custT="1"/>
      <dgm:spPr/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01</a:t>
          </a:r>
          <a:r>
            <a:rPr lang="zh-CN" altLang="en-US" sz="3600" dirty="0" smtClean="0">
              <a:latin typeface="+mj-ea"/>
              <a:ea typeface="+mj-ea"/>
            </a:rPr>
            <a:t> </a:t>
          </a:r>
          <a:r>
            <a:rPr lang="zh-CN" altLang="en-US" sz="3600" dirty="0" smtClean="0">
              <a:latin typeface="+mj-ea"/>
              <a:ea typeface="+mj-ea"/>
            </a:rPr>
            <a:t> </a:t>
          </a:r>
          <a:r>
            <a:rPr lang="en-US" altLang="zh-CN" sz="3600" dirty="0" smtClean="0">
              <a:latin typeface="+mj-ea"/>
              <a:ea typeface="+mj-ea"/>
            </a:rPr>
            <a:t>CVC </a:t>
          </a:r>
          <a:r>
            <a:rPr lang="zh-CN" altLang="en-US" sz="3600" dirty="0" smtClean="0">
              <a:latin typeface="+mj-ea"/>
              <a:ea typeface="+mj-ea"/>
            </a:rPr>
            <a:t>介绍</a:t>
          </a:r>
          <a:endParaRPr lang="zh-CN" altLang="en-US" sz="3600" dirty="0">
            <a:latin typeface="+mj-ea"/>
            <a:ea typeface="+mj-ea"/>
          </a:endParaRPr>
        </a:p>
      </dgm:t>
    </dgm:pt>
    <dgm:pt modelId="{18E7AE1A-72BC-FE43-A86B-BB5CFC8B461D}" cxnId="{8B01069B-A58C-4E45-B46A-2AA134A98035}" type="parTrans">
      <dgm:prSet/>
      <dgm:spPr/>
      <dgm:t>
        <a:bodyPr/>
        <a:lstStyle/>
        <a:p>
          <a:endParaRPr lang="zh-CN" altLang="en-US"/>
        </a:p>
      </dgm:t>
    </dgm:pt>
    <dgm:pt modelId="{DA849C6B-EAF6-DE40-99B4-DA1CDE1127C6}" cxnId="{8B01069B-A58C-4E45-B46A-2AA134A98035}" type="sibTrans">
      <dgm:prSet/>
      <dgm:spPr/>
      <dgm:t>
        <a:bodyPr/>
        <a:lstStyle/>
        <a:p>
          <a:endParaRPr lang="zh-CN" altLang="en-US"/>
        </a:p>
      </dgm:t>
    </dgm:pt>
    <dgm:pt modelId="{81F953C2-ABEC-3B42-A309-9285E81D1B1C}" type="pres">
      <dgm:prSet presAssocID="{10E14440-A01A-A64A-B8CD-FD581EDDAA2C}" presName="linearFlow" presStyleCnt="0">
        <dgm:presLayoutVars>
          <dgm:dir/>
          <dgm:resizeHandles val="exact"/>
        </dgm:presLayoutVars>
      </dgm:prSet>
      <dgm:spPr/>
    </dgm:pt>
    <dgm:pt modelId="{454152D4-B8BD-B243-9A2E-CCC63EA27505}" type="pres">
      <dgm:prSet presAssocID="{6C1E6ECC-07FD-6542-BA8E-029262327A2A}" presName="composite" presStyleCnt="0"/>
      <dgm:spPr/>
    </dgm:pt>
    <dgm:pt modelId="{1989F770-7510-024F-8B77-31B49BDCCE93}" type="pres">
      <dgm:prSet presAssocID="{6C1E6ECC-07FD-6542-BA8E-029262327A2A}" presName="imgShp" presStyleLbl="fgImgPlace1" presStyleIdx="0" presStyleCnt="4" custLinFactNeighborX="-13742" custLinFactNeighborY="386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D0E64B2-76B4-D24C-986F-9A93D907FD1C}" type="pres">
      <dgm:prSet presAssocID="{6C1E6ECC-07FD-6542-BA8E-029262327A2A}" presName="txShp" presStyleLbl="node1" presStyleIdx="0" presStyleCnt="4" custScaleX="108633" custLinFactNeighborX="1064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0B007D-959D-254D-A780-38F0B9D26628}" type="pres">
      <dgm:prSet presAssocID="{DA849C6B-EAF6-DE40-99B4-DA1CDE1127C6}" presName="spacing" presStyleCnt="0"/>
      <dgm:spPr/>
    </dgm:pt>
    <dgm:pt modelId="{8AE22A7C-7774-914D-997D-E0F5383C483B}" type="pres">
      <dgm:prSet presAssocID="{B437A4AF-8026-4642-B783-2F1B809D25A5}" presName="composite" presStyleCnt="0"/>
      <dgm:spPr/>
    </dgm:pt>
    <dgm:pt modelId="{D6D29568-AB04-0747-9E2F-815C3897A35F}" type="pres">
      <dgm:prSet presAssocID="{B437A4AF-8026-4642-B783-2F1B809D25A5}" presName="imgShp" presStyleLbl="fgImgPlace1" presStyleIdx="1" presStyleCnt="4" custLinFactNeighborX="-2241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8D7BC3E6-6BA6-5245-BC20-9D3AC161399F}" type="pres">
      <dgm:prSet presAssocID="{B437A4AF-8026-4642-B783-2F1B809D25A5}" presName="txShp" presStyleLbl="node1" presStyleIdx="1" presStyleCnt="4" custScaleX="108634" custLinFactNeighborX="1050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E5D212E-3778-B94B-B061-FA348FB1612E}" type="pres">
      <dgm:prSet presAssocID="{E1EC0FE4-1ABB-F549-8772-E891F2568069}" presName="spacing" presStyleCnt="0"/>
      <dgm:spPr/>
    </dgm:pt>
    <dgm:pt modelId="{789CADB7-BB32-054F-A7E6-C66B328C41AF}" type="pres">
      <dgm:prSet presAssocID="{507D4A9C-6194-2241-A15E-9F93C537101E}" presName="composite" presStyleCnt="0"/>
      <dgm:spPr/>
    </dgm:pt>
    <dgm:pt modelId="{943934EB-9103-5D41-9CFD-02D455F368DB}" type="pres">
      <dgm:prSet presAssocID="{507D4A9C-6194-2241-A15E-9F93C537101E}" presName="imgShp" presStyleLbl="fgImgPlace1" presStyleIdx="2" presStyleCnt="4" custLinFactY="36678" custLinFactNeighborX="-30924" custLinFactNeighborY="1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39BF9AD-4780-C241-8D8C-CDDF5F974123}" type="pres">
      <dgm:prSet presAssocID="{507D4A9C-6194-2241-A15E-9F93C537101E}" presName="txShp" presStyleLbl="node1" presStyleIdx="2" presStyleCnt="4" custScaleX="112001" custScaleY="113169" custLinFactNeighborX="994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B0227D-C78E-DF44-BCC2-3FAE38292978}" type="pres">
      <dgm:prSet presAssocID="{43774450-4E8E-3D44-B0EE-E8F651240931}" presName="spacing" presStyleCnt="0"/>
      <dgm:spPr/>
    </dgm:pt>
    <dgm:pt modelId="{97F75BA2-A33F-6141-81BE-3965F52F4523}" type="pres">
      <dgm:prSet presAssocID="{9FED14C1-4824-2849-A529-74C5A496F8C5}" presName="composite" presStyleCnt="0"/>
      <dgm:spPr/>
    </dgm:pt>
    <dgm:pt modelId="{F9B6EA6D-AA92-D442-A5CF-20E8D6589261}" type="pres">
      <dgm:prSet presAssocID="{9FED14C1-4824-2849-A529-74C5A496F8C5}" presName="imgShp" presStyleLbl="fgImgPlace1" presStyleIdx="3" presStyleCnt="4" custLinFactY="-32784" custLinFactNeighborX="-26754" custLinFactNeighborY="-100000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5A4F00C-A1D4-7C48-893B-8E6AFF5E0F70}" type="pres">
      <dgm:prSet presAssocID="{9FED14C1-4824-2849-A529-74C5A496F8C5}" presName="txShp" presStyleLbl="node1" presStyleIdx="3" presStyleCnt="4" custScaleX="111720" custLinFactNeighborX="973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DF47E1-0332-FF47-AD60-67FD99B67CAC}" srcId="{10E14440-A01A-A64A-B8CD-FD581EDDAA2C}" destId="{B437A4AF-8026-4642-B783-2F1B809D25A5}" srcOrd="1" destOrd="0" parTransId="{50D18C76-6415-024D-880F-A758DC5454E4}" sibTransId="{E1EC0FE4-1ABB-F549-8772-E891F2568069}"/>
    <dgm:cxn modelId="{1B9496EA-D725-1A44-A0B4-B96BBD6F04AD}" type="presOf" srcId="{507D4A9C-6194-2241-A15E-9F93C537101E}" destId="{E39BF9AD-4780-C241-8D8C-CDDF5F974123}" srcOrd="0" destOrd="0" presId="urn:microsoft.com/office/officeart/2005/8/layout/vList3"/>
    <dgm:cxn modelId="{DABCDF28-0144-9346-A383-3F78348FD543}" type="presOf" srcId="{9FED14C1-4824-2849-A529-74C5A496F8C5}" destId="{D5A4F00C-A1D4-7C48-893B-8E6AFF5E0F70}" srcOrd="0" destOrd="0" presId="urn:microsoft.com/office/officeart/2005/8/layout/vList3"/>
    <dgm:cxn modelId="{8B01069B-A58C-4E45-B46A-2AA134A98035}" srcId="{10E14440-A01A-A64A-B8CD-FD581EDDAA2C}" destId="{6C1E6ECC-07FD-6542-BA8E-029262327A2A}" srcOrd="0" destOrd="0" parTransId="{18E7AE1A-72BC-FE43-A86B-BB5CFC8B461D}" sibTransId="{DA849C6B-EAF6-DE40-99B4-DA1CDE1127C6}"/>
    <dgm:cxn modelId="{BC9DC32C-DE24-2148-900D-C2F591995017}" type="presOf" srcId="{B437A4AF-8026-4642-B783-2F1B809D25A5}" destId="{8D7BC3E6-6BA6-5245-BC20-9D3AC161399F}" srcOrd="0" destOrd="0" presId="urn:microsoft.com/office/officeart/2005/8/layout/vList3"/>
    <dgm:cxn modelId="{662EC33D-9ACF-A741-BD19-CC38C24A2915}" type="presOf" srcId="{10E14440-A01A-A64A-B8CD-FD581EDDAA2C}" destId="{81F953C2-ABEC-3B42-A309-9285E81D1B1C}" srcOrd="0" destOrd="0" presId="urn:microsoft.com/office/officeart/2005/8/layout/vList3"/>
    <dgm:cxn modelId="{06953BF4-0FC9-3F4D-8348-7CD0F6F63691}" type="presOf" srcId="{6C1E6ECC-07FD-6542-BA8E-029262327A2A}" destId="{3D0E64B2-76B4-D24C-986F-9A93D907FD1C}" srcOrd="0" destOrd="0" presId="urn:microsoft.com/office/officeart/2005/8/layout/vList3"/>
    <dgm:cxn modelId="{9F5F9006-4DCC-E74E-8FC6-1A765246667F}" srcId="{10E14440-A01A-A64A-B8CD-FD581EDDAA2C}" destId="{9FED14C1-4824-2849-A529-74C5A496F8C5}" srcOrd="3" destOrd="0" parTransId="{3E8326B8-A8B9-5F49-89AF-2A674F8DC749}" sibTransId="{7C42783E-6395-5E45-AEFE-3CD28BC8638A}"/>
    <dgm:cxn modelId="{AC5A8396-7B16-2E48-9AF8-E66C24A60C30}" srcId="{10E14440-A01A-A64A-B8CD-FD581EDDAA2C}" destId="{507D4A9C-6194-2241-A15E-9F93C537101E}" srcOrd="2" destOrd="0" parTransId="{AFE7D3FE-03B3-734E-9003-DE6BD5B049DE}" sibTransId="{43774450-4E8E-3D44-B0EE-E8F651240931}"/>
    <dgm:cxn modelId="{BEFA4B65-0191-414C-8D12-293749FCD200}" type="presParOf" srcId="{81F953C2-ABEC-3B42-A309-9285E81D1B1C}" destId="{454152D4-B8BD-B243-9A2E-CCC63EA27505}" srcOrd="0" destOrd="0" presId="urn:microsoft.com/office/officeart/2005/8/layout/vList3"/>
    <dgm:cxn modelId="{EB5640DA-37B5-C34C-B159-80726B6047E7}" type="presParOf" srcId="{454152D4-B8BD-B243-9A2E-CCC63EA27505}" destId="{1989F770-7510-024F-8B77-31B49BDCCE93}" srcOrd="0" destOrd="0" presId="urn:microsoft.com/office/officeart/2005/8/layout/vList3"/>
    <dgm:cxn modelId="{B6F6567B-ECC3-C04F-A747-F2387196F117}" type="presParOf" srcId="{454152D4-B8BD-B243-9A2E-CCC63EA27505}" destId="{3D0E64B2-76B4-D24C-986F-9A93D907FD1C}" srcOrd="1" destOrd="0" presId="urn:microsoft.com/office/officeart/2005/8/layout/vList3"/>
    <dgm:cxn modelId="{D96D96F4-37D2-4E4A-92D5-0B4082E77556}" type="presParOf" srcId="{81F953C2-ABEC-3B42-A309-9285E81D1B1C}" destId="{140B007D-959D-254D-A780-38F0B9D26628}" srcOrd="1" destOrd="0" presId="urn:microsoft.com/office/officeart/2005/8/layout/vList3"/>
    <dgm:cxn modelId="{88663494-CA5A-8248-8034-DA46E361D90F}" type="presParOf" srcId="{81F953C2-ABEC-3B42-A309-9285E81D1B1C}" destId="{8AE22A7C-7774-914D-997D-E0F5383C483B}" srcOrd="2" destOrd="0" presId="urn:microsoft.com/office/officeart/2005/8/layout/vList3"/>
    <dgm:cxn modelId="{96EB6249-582D-764E-8E73-2F9F617B09C6}" type="presParOf" srcId="{8AE22A7C-7774-914D-997D-E0F5383C483B}" destId="{D6D29568-AB04-0747-9E2F-815C3897A35F}" srcOrd="0" destOrd="0" presId="urn:microsoft.com/office/officeart/2005/8/layout/vList3"/>
    <dgm:cxn modelId="{DDA93B73-3ACE-1040-B02C-08124E6A4E0C}" type="presParOf" srcId="{8AE22A7C-7774-914D-997D-E0F5383C483B}" destId="{8D7BC3E6-6BA6-5245-BC20-9D3AC161399F}" srcOrd="1" destOrd="0" presId="urn:microsoft.com/office/officeart/2005/8/layout/vList3"/>
    <dgm:cxn modelId="{B2A1DE15-1BE4-074F-8B55-13241D282741}" type="presParOf" srcId="{81F953C2-ABEC-3B42-A309-9285E81D1B1C}" destId="{3E5D212E-3778-B94B-B061-FA348FB1612E}" srcOrd="3" destOrd="0" presId="urn:microsoft.com/office/officeart/2005/8/layout/vList3"/>
    <dgm:cxn modelId="{EE868D59-9C96-D44E-A173-AFE6B066785F}" type="presParOf" srcId="{81F953C2-ABEC-3B42-A309-9285E81D1B1C}" destId="{789CADB7-BB32-054F-A7E6-C66B328C41AF}" srcOrd="4" destOrd="0" presId="urn:microsoft.com/office/officeart/2005/8/layout/vList3"/>
    <dgm:cxn modelId="{D485EFA6-2AE7-CB4F-9F33-5164CA5C1C0C}" type="presParOf" srcId="{789CADB7-BB32-054F-A7E6-C66B328C41AF}" destId="{943934EB-9103-5D41-9CFD-02D455F368DB}" srcOrd="0" destOrd="0" presId="urn:microsoft.com/office/officeart/2005/8/layout/vList3"/>
    <dgm:cxn modelId="{4AD118C1-7C84-8443-AFB3-635231685EDD}" type="presParOf" srcId="{789CADB7-BB32-054F-A7E6-C66B328C41AF}" destId="{E39BF9AD-4780-C241-8D8C-CDDF5F974123}" srcOrd="1" destOrd="0" presId="urn:microsoft.com/office/officeart/2005/8/layout/vList3"/>
    <dgm:cxn modelId="{61E6FC4D-BE51-0D49-BE1B-9D6E827547C5}" type="presParOf" srcId="{81F953C2-ABEC-3B42-A309-9285E81D1B1C}" destId="{D2B0227D-C78E-DF44-BCC2-3FAE38292978}" srcOrd="5" destOrd="0" presId="urn:microsoft.com/office/officeart/2005/8/layout/vList3"/>
    <dgm:cxn modelId="{1DAB52F0-DF7C-1245-85ED-8CCD0BC70275}" type="presParOf" srcId="{81F953C2-ABEC-3B42-A309-9285E81D1B1C}" destId="{97F75BA2-A33F-6141-81BE-3965F52F4523}" srcOrd="6" destOrd="0" presId="urn:microsoft.com/office/officeart/2005/8/layout/vList3"/>
    <dgm:cxn modelId="{8EEFB9DD-9EA7-CA4C-94FE-73B062B1CB35}" type="presParOf" srcId="{97F75BA2-A33F-6141-81BE-3965F52F4523}" destId="{F9B6EA6D-AA92-D442-A5CF-20E8D6589261}" srcOrd="0" destOrd="0" presId="urn:microsoft.com/office/officeart/2005/8/layout/vList3"/>
    <dgm:cxn modelId="{DEB208FD-622E-B24D-ACBB-38F41B035F22}" type="presParOf" srcId="{97F75BA2-A33F-6141-81BE-3965F52F4523}" destId="{D5A4F00C-A1D4-7C48-893B-8E6AFF5E0F7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E14440-A01A-A64A-B8CD-FD581EDDAA2C}" type="doc">
      <dgm:prSet loTypeId="urn:microsoft.com/office/officeart/2005/8/layout/vList3" loCatId="" qsTypeId="urn:microsoft.com/office/officeart/2005/8/quickstyle/simple5" qsCatId="simple" csTypeId="urn:microsoft.com/office/officeart/2005/8/colors/accent1_2" csCatId="accent1" phldr="1"/>
      <dgm:spPr/>
    </dgm:pt>
    <dgm:pt modelId="{B437A4AF-8026-4642-B783-2F1B809D25A5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02</a:t>
          </a:r>
          <a:r>
            <a:rPr lang="zh-CN" altLang="en-US" sz="3600" dirty="0" smtClean="0">
              <a:latin typeface="+mj-ea"/>
              <a:ea typeface="+mj-ea"/>
            </a:rPr>
            <a:t> 模拟训练必要性</a:t>
          </a:r>
          <a:endParaRPr lang="zh-CN" altLang="en-US" sz="3600" dirty="0">
            <a:latin typeface="+mj-ea"/>
            <a:ea typeface="+mj-ea"/>
          </a:endParaRPr>
        </a:p>
      </dgm:t>
    </dgm:pt>
    <dgm:pt modelId="{50D18C76-6415-024D-880F-A758DC5454E4}" cxnId="{34DF47E1-0332-FF47-AD60-67FD99B67CAC}" type="parTrans">
      <dgm:prSet/>
      <dgm:spPr/>
      <dgm:t>
        <a:bodyPr/>
        <a:lstStyle/>
        <a:p>
          <a:endParaRPr lang="zh-CN" altLang="en-US"/>
        </a:p>
      </dgm:t>
    </dgm:pt>
    <dgm:pt modelId="{E1EC0FE4-1ABB-F549-8772-E891F2568069}" cxnId="{34DF47E1-0332-FF47-AD60-67FD99B67CAC}" type="sibTrans">
      <dgm:prSet/>
      <dgm:spPr/>
      <dgm:t>
        <a:bodyPr/>
        <a:lstStyle/>
        <a:p>
          <a:endParaRPr lang="zh-CN" altLang="en-US"/>
        </a:p>
      </dgm:t>
    </dgm:pt>
    <dgm:pt modelId="{507D4A9C-6194-2241-A15E-9F93C537101E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03</a:t>
          </a:r>
          <a:r>
            <a:rPr lang="zh-CN" altLang="en-US" sz="3600" dirty="0" smtClean="0"/>
            <a:t> 同类产品的比较</a:t>
          </a:r>
          <a:endParaRPr lang="zh-CN" altLang="en-US" sz="3200" dirty="0">
            <a:latin typeface="+mj-ea"/>
            <a:ea typeface="+mj-ea"/>
          </a:endParaRPr>
        </a:p>
      </dgm:t>
    </dgm:pt>
    <dgm:pt modelId="{AFE7D3FE-03B3-734E-9003-DE6BD5B049DE}" cxnId="{AC5A8396-7B16-2E48-9AF8-E66C24A60C30}" type="parTrans">
      <dgm:prSet/>
      <dgm:spPr/>
      <dgm:t>
        <a:bodyPr/>
        <a:lstStyle/>
        <a:p>
          <a:endParaRPr lang="zh-CN" altLang="en-US"/>
        </a:p>
      </dgm:t>
    </dgm:pt>
    <dgm:pt modelId="{43774450-4E8E-3D44-B0EE-E8F651240931}" cxnId="{AC5A8396-7B16-2E48-9AF8-E66C24A60C30}" type="sibTrans">
      <dgm:prSet/>
      <dgm:spPr/>
      <dgm:t>
        <a:bodyPr/>
        <a:lstStyle/>
        <a:p>
          <a:endParaRPr lang="zh-CN" altLang="en-US"/>
        </a:p>
      </dgm:t>
    </dgm:pt>
    <dgm:pt modelId="{9FED14C1-4824-2849-A529-74C5A496F8C5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04 </a:t>
          </a:r>
          <a:r>
            <a:rPr lang="en-US" altLang="zh-CN" sz="3600" dirty="0" smtClean="0"/>
            <a:t>MIS-CVC</a:t>
          </a:r>
          <a:r>
            <a:rPr lang="zh-CN" altLang="en-US" sz="3600" dirty="0" smtClean="0"/>
            <a:t> 介绍</a:t>
          </a:r>
          <a:endParaRPr lang="zh-CN" altLang="en-US" sz="3200" dirty="0">
            <a:latin typeface="+mj-ea"/>
            <a:ea typeface="+mj-ea"/>
          </a:endParaRPr>
        </a:p>
      </dgm:t>
    </dgm:pt>
    <dgm:pt modelId="{3E8326B8-A8B9-5F49-89AF-2A674F8DC749}" cxnId="{9F5F9006-4DCC-E74E-8FC6-1A765246667F}" type="parTrans">
      <dgm:prSet/>
      <dgm:spPr/>
      <dgm:t>
        <a:bodyPr/>
        <a:lstStyle/>
        <a:p>
          <a:endParaRPr lang="zh-CN" altLang="en-US"/>
        </a:p>
      </dgm:t>
    </dgm:pt>
    <dgm:pt modelId="{7C42783E-6395-5E45-AEFE-3CD28BC8638A}" cxnId="{9F5F9006-4DCC-E74E-8FC6-1A765246667F}" type="sibTrans">
      <dgm:prSet/>
      <dgm:spPr/>
      <dgm:t>
        <a:bodyPr/>
        <a:lstStyle/>
        <a:p>
          <a:endParaRPr lang="zh-CN" altLang="en-US"/>
        </a:p>
      </dgm:t>
    </dgm:pt>
    <dgm:pt modelId="{6C1E6ECC-07FD-6542-BA8E-029262327A2A}">
      <dgm:prSet custT="1"/>
      <dgm:spPr/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01</a:t>
          </a:r>
          <a:r>
            <a:rPr lang="zh-CN" altLang="en-US" sz="3600" dirty="0" smtClean="0">
              <a:latin typeface="+mj-ea"/>
              <a:ea typeface="+mj-ea"/>
            </a:rPr>
            <a:t>  </a:t>
          </a:r>
          <a:r>
            <a:rPr lang="en-US" altLang="zh-CN" sz="3600" dirty="0" smtClean="0">
              <a:latin typeface="+mj-ea"/>
              <a:ea typeface="+mj-ea"/>
            </a:rPr>
            <a:t>CVC </a:t>
          </a:r>
          <a:r>
            <a:rPr lang="zh-CN" altLang="en-US" sz="3600" dirty="0" smtClean="0">
              <a:latin typeface="+mj-ea"/>
              <a:ea typeface="+mj-ea"/>
            </a:rPr>
            <a:t>介绍</a:t>
          </a:r>
          <a:endParaRPr lang="zh-CN" altLang="en-US" sz="3600" dirty="0">
            <a:latin typeface="+mj-ea"/>
            <a:ea typeface="+mj-ea"/>
          </a:endParaRPr>
        </a:p>
      </dgm:t>
    </dgm:pt>
    <dgm:pt modelId="{DA849C6B-EAF6-DE40-99B4-DA1CDE1127C6}" cxnId="{8B01069B-A58C-4E45-B46A-2AA134A98035}" type="sibTrans">
      <dgm:prSet/>
      <dgm:spPr/>
      <dgm:t>
        <a:bodyPr/>
        <a:lstStyle/>
        <a:p>
          <a:endParaRPr lang="zh-CN" altLang="en-US"/>
        </a:p>
      </dgm:t>
    </dgm:pt>
    <dgm:pt modelId="{18E7AE1A-72BC-FE43-A86B-BB5CFC8B461D}" cxnId="{8B01069B-A58C-4E45-B46A-2AA134A98035}" type="parTrans">
      <dgm:prSet/>
      <dgm:spPr/>
      <dgm:t>
        <a:bodyPr/>
        <a:lstStyle/>
        <a:p>
          <a:endParaRPr lang="zh-CN" altLang="en-US"/>
        </a:p>
      </dgm:t>
    </dgm:pt>
    <dgm:pt modelId="{81F953C2-ABEC-3B42-A309-9285E81D1B1C}" type="pres">
      <dgm:prSet presAssocID="{10E14440-A01A-A64A-B8CD-FD581EDDAA2C}" presName="linearFlow" presStyleCnt="0">
        <dgm:presLayoutVars>
          <dgm:dir/>
          <dgm:resizeHandles val="exact"/>
        </dgm:presLayoutVars>
      </dgm:prSet>
      <dgm:spPr/>
    </dgm:pt>
    <dgm:pt modelId="{454152D4-B8BD-B243-9A2E-CCC63EA27505}" type="pres">
      <dgm:prSet presAssocID="{6C1E6ECC-07FD-6542-BA8E-029262327A2A}" presName="composite" presStyleCnt="0"/>
      <dgm:spPr/>
    </dgm:pt>
    <dgm:pt modelId="{1989F770-7510-024F-8B77-31B49BDCCE93}" type="pres">
      <dgm:prSet presAssocID="{6C1E6ECC-07FD-6542-BA8E-029262327A2A}" presName="imgShp" presStyleLbl="fgImgPlace1" presStyleIdx="0" presStyleCnt="4" custLinFactNeighborX="-6249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D0E64B2-76B4-D24C-986F-9A93D907FD1C}" type="pres">
      <dgm:prSet presAssocID="{6C1E6ECC-07FD-6542-BA8E-029262327A2A}" presName="txShp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0B007D-959D-254D-A780-38F0B9D26628}" type="pres">
      <dgm:prSet presAssocID="{DA849C6B-EAF6-DE40-99B4-DA1CDE1127C6}" presName="spacing" presStyleCnt="0"/>
      <dgm:spPr/>
    </dgm:pt>
    <dgm:pt modelId="{8AE22A7C-7774-914D-997D-E0F5383C483B}" type="pres">
      <dgm:prSet presAssocID="{B437A4AF-8026-4642-B783-2F1B809D25A5}" presName="composite" presStyleCnt="0"/>
      <dgm:spPr/>
    </dgm:pt>
    <dgm:pt modelId="{D6D29568-AB04-0747-9E2F-815C3897A35F}" type="pres">
      <dgm:prSet presAssocID="{B437A4AF-8026-4642-B783-2F1B809D25A5}" presName="imgShp" presStyleLbl="fgImgPlace1" presStyleIdx="1" presStyleCnt="4" custLinFactNeighborX="-5861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8D7BC3E6-6BA6-5245-BC20-9D3AC161399F}" type="pres">
      <dgm:prSet presAssocID="{B437A4AF-8026-4642-B783-2F1B809D25A5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E5D212E-3778-B94B-B061-FA348FB1612E}" type="pres">
      <dgm:prSet presAssocID="{E1EC0FE4-1ABB-F549-8772-E891F2568069}" presName="spacing" presStyleCnt="0"/>
      <dgm:spPr/>
    </dgm:pt>
    <dgm:pt modelId="{789CADB7-BB32-054F-A7E6-C66B328C41AF}" type="pres">
      <dgm:prSet presAssocID="{507D4A9C-6194-2241-A15E-9F93C537101E}" presName="composite" presStyleCnt="0"/>
      <dgm:spPr/>
    </dgm:pt>
    <dgm:pt modelId="{943934EB-9103-5D41-9CFD-02D455F368DB}" type="pres">
      <dgm:prSet presAssocID="{507D4A9C-6194-2241-A15E-9F93C537101E}" presName="imgShp" presStyleLbl="fgImgPlace1" presStyleIdx="2" presStyleCnt="4" custLinFactY="24106" custLinFactNeighborX="-58614" custLinFactNeighborY="1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39BF9AD-4780-C241-8D8C-CDDF5F974123}" type="pres">
      <dgm:prSet presAssocID="{507D4A9C-6194-2241-A15E-9F93C537101E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B0227D-C78E-DF44-BCC2-3FAE38292978}" type="pres">
      <dgm:prSet presAssocID="{43774450-4E8E-3D44-B0EE-E8F651240931}" presName="spacing" presStyleCnt="0"/>
      <dgm:spPr/>
    </dgm:pt>
    <dgm:pt modelId="{97F75BA2-A33F-6141-81BE-3965F52F4523}" type="pres">
      <dgm:prSet presAssocID="{9FED14C1-4824-2849-A529-74C5A496F8C5}" presName="composite" presStyleCnt="0"/>
      <dgm:spPr/>
    </dgm:pt>
    <dgm:pt modelId="{F9B6EA6D-AA92-D442-A5CF-20E8D6589261}" type="pres">
      <dgm:prSet presAssocID="{9FED14C1-4824-2849-A529-74C5A496F8C5}" presName="imgShp" presStyleLbl="fgImgPlace1" presStyleIdx="3" presStyleCnt="4" custLinFactY="-32784" custLinFactNeighborX="-58614" custLinFactNeighborY="-100000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5A4F00C-A1D4-7C48-893B-8E6AFF5E0F70}" type="pres">
      <dgm:prSet presAssocID="{9FED14C1-4824-2849-A529-74C5A496F8C5}" presName="txShp" presStyleLbl="node1" presStyleIdx="3" presStyleCnt="4" custLinFactNeighborY="-861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DF47E1-0332-FF47-AD60-67FD99B67CAC}" srcId="{10E14440-A01A-A64A-B8CD-FD581EDDAA2C}" destId="{B437A4AF-8026-4642-B783-2F1B809D25A5}" srcOrd="1" destOrd="0" parTransId="{50D18C76-6415-024D-880F-A758DC5454E4}" sibTransId="{E1EC0FE4-1ABB-F549-8772-E891F2568069}"/>
    <dgm:cxn modelId="{9F5F9006-4DCC-E74E-8FC6-1A765246667F}" srcId="{10E14440-A01A-A64A-B8CD-FD581EDDAA2C}" destId="{9FED14C1-4824-2849-A529-74C5A496F8C5}" srcOrd="3" destOrd="0" parTransId="{3E8326B8-A8B9-5F49-89AF-2A674F8DC749}" sibTransId="{7C42783E-6395-5E45-AEFE-3CD28BC8638A}"/>
    <dgm:cxn modelId="{BB42525D-F240-D047-BB1B-C5F655BB54A7}" type="presOf" srcId="{507D4A9C-6194-2241-A15E-9F93C537101E}" destId="{E39BF9AD-4780-C241-8D8C-CDDF5F974123}" srcOrd="0" destOrd="0" presId="urn:microsoft.com/office/officeart/2005/8/layout/vList3"/>
    <dgm:cxn modelId="{AC5A8396-7B16-2E48-9AF8-E66C24A60C30}" srcId="{10E14440-A01A-A64A-B8CD-FD581EDDAA2C}" destId="{507D4A9C-6194-2241-A15E-9F93C537101E}" srcOrd="2" destOrd="0" parTransId="{AFE7D3FE-03B3-734E-9003-DE6BD5B049DE}" sibTransId="{43774450-4E8E-3D44-B0EE-E8F651240931}"/>
    <dgm:cxn modelId="{3D271D13-C9B9-2E4A-818E-B3674D430806}" type="presOf" srcId="{9FED14C1-4824-2849-A529-74C5A496F8C5}" destId="{D5A4F00C-A1D4-7C48-893B-8E6AFF5E0F70}" srcOrd="0" destOrd="0" presId="urn:microsoft.com/office/officeart/2005/8/layout/vList3"/>
    <dgm:cxn modelId="{96DF8F81-B4C2-764B-BE4D-DCECB06642CE}" type="presOf" srcId="{6C1E6ECC-07FD-6542-BA8E-029262327A2A}" destId="{3D0E64B2-76B4-D24C-986F-9A93D907FD1C}" srcOrd="0" destOrd="0" presId="urn:microsoft.com/office/officeart/2005/8/layout/vList3"/>
    <dgm:cxn modelId="{41C71B0C-6958-D648-8807-B83757F2D0AC}" type="presOf" srcId="{10E14440-A01A-A64A-B8CD-FD581EDDAA2C}" destId="{81F953C2-ABEC-3B42-A309-9285E81D1B1C}" srcOrd="0" destOrd="0" presId="urn:microsoft.com/office/officeart/2005/8/layout/vList3"/>
    <dgm:cxn modelId="{3000133A-CE18-5949-8465-98874A66741B}" type="presOf" srcId="{B437A4AF-8026-4642-B783-2F1B809D25A5}" destId="{8D7BC3E6-6BA6-5245-BC20-9D3AC161399F}" srcOrd="0" destOrd="0" presId="urn:microsoft.com/office/officeart/2005/8/layout/vList3"/>
    <dgm:cxn modelId="{8B01069B-A58C-4E45-B46A-2AA134A98035}" srcId="{10E14440-A01A-A64A-B8CD-FD581EDDAA2C}" destId="{6C1E6ECC-07FD-6542-BA8E-029262327A2A}" srcOrd="0" destOrd="0" parTransId="{18E7AE1A-72BC-FE43-A86B-BB5CFC8B461D}" sibTransId="{DA849C6B-EAF6-DE40-99B4-DA1CDE1127C6}"/>
    <dgm:cxn modelId="{C24B5D17-40CA-F345-9EDC-F30F8D298758}" type="presParOf" srcId="{81F953C2-ABEC-3B42-A309-9285E81D1B1C}" destId="{454152D4-B8BD-B243-9A2E-CCC63EA27505}" srcOrd="0" destOrd="0" presId="urn:microsoft.com/office/officeart/2005/8/layout/vList3"/>
    <dgm:cxn modelId="{2654E392-EEAA-874D-B368-4AE50C04C642}" type="presParOf" srcId="{454152D4-B8BD-B243-9A2E-CCC63EA27505}" destId="{1989F770-7510-024F-8B77-31B49BDCCE93}" srcOrd="0" destOrd="0" presId="urn:microsoft.com/office/officeart/2005/8/layout/vList3"/>
    <dgm:cxn modelId="{E6F196D2-2684-9340-8569-668E921B9F3A}" type="presParOf" srcId="{454152D4-B8BD-B243-9A2E-CCC63EA27505}" destId="{3D0E64B2-76B4-D24C-986F-9A93D907FD1C}" srcOrd="1" destOrd="0" presId="urn:microsoft.com/office/officeart/2005/8/layout/vList3"/>
    <dgm:cxn modelId="{D335F659-099D-2A48-B05F-00C2CBDA6D8E}" type="presParOf" srcId="{81F953C2-ABEC-3B42-A309-9285E81D1B1C}" destId="{140B007D-959D-254D-A780-38F0B9D26628}" srcOrd="1" destOrd="0" presId="urn:microsoft.com/office/officeart/2005/8/layout/vList3"/>
    <dgm:cxn modelId="{72532912-F586-EA4A-BB5F-721871C79A61}" type="presParOf" srcId="{81F953C2-ABEC-3B42-A309-9285E81D1B1C}" destId="{8AE22A7C-7774-914D-997D-E0F5383C483B}" srcOrd="2" destOrd="0" presId="urn:microsoft.com/office/officeart/2005/8/layout/vList3"/>
    <dgm:cxn modelId="{E384D316-3AF6-3E41-B43C-B1AEB207DDC2}" type="presParOf" srcId="{8AE22A7C-7774-914D-997D-E0F5383C483B}" destId="{D6D29568-AB04-0747-9E2F-815C3897A35F}" srcOrd="0" destOrd="0" presId="urn:microsoft.com/office/officeart/2005/8/layout/vList3"/>
    <dgm:cxn modelId="{6E8D78F9-F660-9C4C-A01E-56A74FF3E980}" type="presParOf" srcId="{8AE22A7C-7774-914D-997D-E0F5383C483B}" destId="{8D7BC3E6-6BA6-5245-BC20-9D3AC161399F}" srcOrd="1" destOrd="0" presId="urn:microsoft.com/office/officeart/2005/8/layout/vList3"/>
    <dgm:cxn modelId="{0B9DA35B-6472-1640-A765-875A0BE4DAA9}" type="presParOf" srcId="{81F953C2-ABEC-3B42-A309-9285E81D1B1C}" destId="{3E5D212E-3778-B94B-B061-FA348FB1612E}" srcOrd="3" destOrd="0" presId="urn:microsoft.com/office/officeart/2005/8/layout/vList3"/>
    <dgm:cxn modelId="{DEB4278F-49DE-7F4E-8AA5-76A81079C647}" type="presParOf" srcId="{81F953C2-ABEC-3B42-A309-9285E81D1B1C}" destId="{789CADB7-BB32-054F-A7E6-C66B328C41AF}" srcOrd="4" destOrd="0" presId="urn:microsoft.com/office/officeart/2005/8/layout/vList3"/>
    <dgm:cxn modelId="{7C90333C-5E84-5648-B3E6-0A10168DEABA}" type="presParOf" srcId="{789CADB7-BB32-054F-A7E6-C66B328C41AF}" destId="{943934EB-9103-5D41-9CFD-02D455F368DB}" srcOrd="0" destOrd="0" presId="urn:microsoft.com/office/officeart/2005/8/layout/vList3"/>
    <dgm:cxn modelId="{E058D039-4693-DB4E-9B84-360C96FA4532}" type="presParOf" srcId="{789CADB7-BB32-054F-A7E6-C66B328C41AF}" destId="{E39BF9AD-4780-C241-8D8C-CDDF5F974123}" srcOrd="1" destOrd="0" presId="urn:microsoft.com/office/officeart/2005/8/layout/vList3"/>
    <dgm:cxn modelId="{28C65280-3168-B547-A378-3DE6275CE783}" type="presParOf" srcId="{81F953C2-ABEC-3B42-A309-9285E81D1B1C}" destId="{D2B0227D-C78E-DF44-BCC2-3FAE38292978}" srcOrd="5" destOrd="0" presId="urn:microsoft.com/office/officeart/2005/8/layout/vList3"/>
    <dgm:cxn modelId="{4058E683-F2A4-6A44-B172-9833175A366F}" type="presParOf" srcId="{81F953C2-ABEC-3B42-A309-9285E81D1B1C}" destId="{97F75BA2-A33F-6141-81BE-3965F52F4523}" srcOrd="6" destOrd="0" presId="urn:microsoft.com/office/officeart/2005/8/layout/vList3"/>
    <dgm:cxn modelId="{36AD8965-2FBF-C54B-826C-1A2CBAA522DA}" type="presParOf" srcId="{97F75BA2-A33F-6141-81BE-3965F52F4523}" destId="{F9B6EA6D-AA92-D442-A5CF-20E8D6589261}" srcOrd="0" destOrd="0" presId="urn:microsoft.com/office/officeart/2005/8/layout/vList3"/>
    <dgm:cxn modelId="{1B89C23A-661D-1E4C-B1BA-DEF25E5E3013}" type="presParOf" srcId="{97F75BA2-A33F-6141-81BE-3965F52F4523}" destId="{D5A4F00C-A1D4-7C48-893B-8E6AFF5E0F7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0E14440-A01A-A64A-B8CD-FD581EDDAA2C}" type="doc">
      <dgm:prSet loTypeId="urn:microsoft.com/office/officeart/2005/8/layout/vList3" loCatId="" qsTypeId="urn:microsoft.com/office/officeart/2005/8/quickstyle/simple5" qsCatId="simple" csTypeId="urn:microsoft.com/office/officeart/2005/8/colors/accent1_2" csCatId="accent1" phldr="1"/>
      <dgm:spPr/>
    </dgm:pt>
    <dgm:pt modelId="{B437A4AF-8026-4642-B783-2F1B809D25A5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01</a:t>
          </a:r>
          <a:r>
            <a:rPr lang="zh-CN" altLang="en-US" sz="3600" dirty="0" smtClean="0">
              <a:latin typeface="+mj-ea"/>
              <a:ea typeface="+mj-ea"/>
            </a:rPr>
            <a:t> </a:t>
          </a:r>
          <a:r>
            <a:rPr lang="en-US" altLang="zh-CN" sz="3600" dirty="0" smtClean="0">
              <a:latin typeface="+mj-ea"/>
              <a:ea typeface="+mj-ea"/>
            </a:rPr>
            <a:t>CVC </a:t>
          </a:r>
          <a:r>
            <a:rPr lang="zh-CN" altLang="en-US" sz="3600" dirty="0" smtClean="0">
              <a:latin typeface="+mj-ea"/>
              <a:ea typeface="+mj-ea"/>
            </a:rPr>
            <a:t>介绍</a:t>
          </a:r>
          <a:endParaRPr lang="zh-CN" altLang="en-US" sz="3600" dirty="0">
            <a:latin typeface="+mj-ea"/>
            <a:ea typeface="+mj-ea"/>
          </a:endParaRPr>
        </a:p>
      </dgm:t>
    </dgm:pt>
    <dgm:pt modelId="{50D18C76-6415-024D-880F-A758DC5454E4}" cxnId="{34DF47E1-0332-FF47-AD60-67FD99B67CAC}" type="parTrans">
      <dgm:prSet/>
      <dgm:spPr/>
      <dgm:t>
        <a:bodyPr/>
        <a:lstStyle/>
        <a:p>
          <a:endParaRPr lang="zh-CN" altLang="en-US"/>
        </a:p>
      </dgm:t>
    </dgm:pt>
    <dgm:pt modelId="{E1EC0FE4-1ABB-F549-8772-E891F2568069}" cxnId="{34DF47E1-0332-FF47-AD60-67FD99B67CAC}" type="sibTrans">
      <dgm:prSet/>
      <dgm:spPr/>
      <dgm:t>
        <a:bodyPr/>
        <a:lstStyle/>
        <a:p>
          <a:endParaRPr lang="zh-CN" altLang="en-US"/>
        </a:p>
      </dgm:t>
    </dgm:pt>
    <dgm:pt modelId="{507D4A9C-6194-2241-A15E-9F93C537101E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03</a:t>
          </a:r>
          <a:r>
            <a:rPr lang="zh-CN" altLang="en-US" sz="3600" dirty="0" smtClean="0"/>
            <a:t> 同类产品的比较</a:t>
          </a:r>
          <a:endParaRPr lang="zh-CN" altLang="en-US" sz="3200" dirty="0">
            <a:latin typeface="+mj-ea"/>
            <a:ea typeface="+mj-ea"/>
          </a:endParaRPr>
        </a:p>
      </dgm:t>
    </dgm:pt>
    <dgm:pt modelId="{AFE7D3FE-03B3-734E-9003-DE6BD5B049DE}" cxnId="{AC5A8396-7B16-2E48-9AF8-E66C24A60C30}" type="parTrans">
      <dgm:prSet/>
      <dgm:spPr/>
      <dgm:t>
        <a:bodyPr/>
        <a:lstStyle/>
        <a:p>
          <a:endParaRPr lang="zh-CN" altLang="en-US"/>
        </a:p>
      </dgm:t>
    </dgm:pt>
    <dgm:pt modelId="{43774450-4E8E-3D44-B0EE-E8F651240931}" cxnId="{AC5A8396-7B16-2E48-9AF8-E66C24A60C30}" type="sibTrans">
      <dgm:prSet/>
      <dgm:spPr/>
      <dgm:t>
        <a:bodyPr/>
        <a:lstStyle/>
        <a:p>
          <a:endParaRPr lang="zh-CN" altLang="en-US"/>
        </a:p>
      </dgm:t>
    </dgm:pt>
    <dgm:pt modelId="{9FED14C1-4824-2849-A529-74C5A496F8C5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04 </a:t>
          </a:r>
          <a:r>
            <a:rPr lang="en-US" altLang="zh-CN" sz="3600" dirty="0" smtClean="0"/>
            <a:t>MIS-CVC</a:t>
          </a:r>
          <a:r>
            <a:rPr lang="zh-CN" altLang="en-US" sz="3600" dirty="0" smtClean="0"/>
            <a:t> 介绍</a:t>
          </a:r>
          <a:endParaRPr lang="zh-CN" altLang="en-US" sz="3200" dirty="0">
            <a:latin typeface="+mj-ea"/>
            <a:ea typeface="+mj-ea"/>
          </a:endParaRPr>
        </a:p>
      </dgm:t>
    </dgm:pt>
    <dgm:pt modelId="{3E8326B8-A8B9-5F49-89AF-2A674F8DC749}" cxnId="{9F5F9006-4DCC-E74E-8FC6-1A765246667F}" type="parTrans">
      <dgm:prSet/>
      <dgm:spPr/>
      <dgm:t>
        <a:bodyPr/>
        <a:lstStyle/>
        <a:p>
          <a:endParaRPr lang="zh-CN" altLang="en-US"/>
        </a:p>
      </dgm:t>
    </dgm:pt>
    <dgm:pt modelId="{7C42783E-6395-5E45-AEFE-3CD28BC8638A}" cxnId="{9F5F9006-4DCC-E74E-8FC6-1A765246667F}" type="sibTrans">
      <dgm:prSet/>
      <dgm:spPr/>
      <dgm:t>
        <a:bodyPr/>
        <a:lstStyle/>
        <a:p>
          <a:endParaRPr lang="zh-CN" altLang="en-US"/>
        </a:p>
      </dgm:t>
    </dgm:pt>
    <dgm:pt modelId="{6C1E6ECC-07FD-6542-BA8E-029262327A2A}">
      <dgm:prSet custT="1"/>
      <dgm:spPr/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02</a:t>
          </a:r>
          <a:r>
            <a:rPr lang="zh-CN" altLang="en-US" sz="3600" dirty="0" smtClean="0">
              <a:latin typeface="+mj-ea"/>
              <a:ea typeface="+mj-ea"/>
            </a:rPr>
            <a:t> 模拟训练必要性</a:t>
          </a:r>
          <a:endParaRPr lang="zh-CN" altLang="en-US" sz="3600" dirty="0">
            <a:latin typeface="+mj-ea"/>
            <a:ea typeface="+mj-ea"/>
          </a:endParaRPr>
        </a:p>
      </dgm:t>
    </dgm:pt>
    <dgm:pt modelId="{DA849C6B-EAF6-DE40-99B4-DA1CDE1127C6}" cxnId="{8B01069B-A58C-4E45-B46A-2AA134A98035}" type="sibTrans">
      <dgm:prSet/>
      <dgm:spPr/>
      <dgm:t>
        <a:bodyPr/>
        <a:lstStyle/>
        <a:p>
          <a:endParaRPr lang="zh-CN" altLang="en-US"/>
        </a:p>
      </dgm:t>
    </dgm:pt>
    <dgm:pt modelId="{18E7AE1A-72BC-FE43-A86B-BB5CFC8B461D}" cxnId="{8B01069B-A58C-4E45-B46A-2AA134A98035}" type="parTrans">
      <dgm:prSet/>
      <dgm:spPr/>
      <dgm:t>
        <a:bodyPr/>
        <a:lstStyle/>
        <a:p>
          <a:endParaRPr lang="zh-CN" altLang="en-US"/>
        </a:p>
      </dgm:t>
    </dgm:pt>
    <dgm:pt modelId="{81F953C2-ABEC-3B42-A309-9285E81D1B1C}" type="pres">
      <dgm:prSet presAssocID="{10E14440-A01A-A64A-B8CD-FD581EDDAA2C}" presName="linearFlow" presStyleCnt="0">
        <dgm:presLayoutVars>
          <dgm:dir/>
          <dgm:resizeHandles val="exact"/>
        </dgm:presLayoutVars>
      </dgm:prSet>
      <dgm:spPr/>
    </dgm:pt>
    <dgm:pt modelId="{454152D4-B8BD-B243-9A2E-CCC63EA27505}" type="pres">
      <dgm:prSet presAssocID="{6C1E6ECC-07FD-6542-BA8E-029262327A2A}" presName="composite" presStyleCnt="0"/>
      <dgm:spPr/>
    </dgm:pt>
    <dgm:pt modelId="{1989F770-7510-024F-8B77-31B49BDCCE93}" type="pres">
      <dgm:prSet presAssocID="{6C1E6ECC-07FD-6542-BA8E-029262327A2A}" presName="imgShp" presStyleLbl="fgImgPlace1" presStyleIdx="0" presStyleCnt="4" custLinFactNeighborX="-7820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D0E64B2-76B4-D24C-986F-9A93D907FD1C}" type="pres">
      <dgm:prSet presAssocID="{6C1E6ECC-07FD-6542-BA8E-029262327A2A}" presName="txShp" presStyleLbl="node1" presStyleIdx="0" presStyleCnt="4" custLinFactY="27207" custLinFactNeighborX="-127" custLinFactNeighborY="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0B007D-959D-254D-A780-38F0B9D26628}" type="pres">
      <dgm:prSet presAssocID="{DA849C6B-EAF6-DE40-99B4-DA1CDE1127C6}" presName="spacing" presStyleCnt="0"/>
      <dgm:spPr/>
    </dgm:pt>
    <dgm:pt modelId="{8AE22A7C-7774-914D-997D-E0F5383C483B}" type="pres">
      <dgm:prSet presAssocID="{B437A4AF-8026-4642-B783-2F1B809D25A5}" presName="composite" presStyleCnt="0"/>
      <dgm:spPr/>
    </dgm:pt>
    <dgm:pt modelId="{D6D29568-AB04-0747-9E2F-815C3897A35F}" type="pres">
      <dgm:prSet presAssocID="{B437A4AF-8026-4642-B783-2F1B809D25A5}" presName="imgShp" presStyleLbl="fgImgPlace1" presStyleIdx="1" presStyleCnt="4" custLinFactNeighborX="-5861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8D7BC3E6-6BA6-5245-BC20-9D3AC161399F}" type="pres">
      <dgm:prSet presAssocID="{B437A4AF-8026-4642-B783-2F1B809D25A5}" presName="txShp" presStyleLbl="node1" presStyleIdx="1" presStyleCnt="4" custLinFactY="-20213" custLinFactNeighborY="-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E5D212E-3778-B94B-B061-FA348FB1612E}" type="pres">
      <dgm:prSet presAssocID="{E1EC0FE4-1ABB-F549-8772-E891F2568069}" presName="spacing" presStyleCnt="0"/>
      <dgm:spPr/>
    </dgm:pt>
    <dgm:pt modelId="{789CADB7-BB32-054F-A7E6-C66B328C41AF}" type="pres">
      <dgm:prSet presAssocID="{507D4A9C-6194-2241-A15E-9F93C537101E}" presName="composite" presStyleCnt="0"/>
      <dgm:spPr/>
    </dgm:pt>
    <dgm:pt modelId="{943934EB-9103-5D41-9CFD-02D455F368DB}" type="pres">
      <dgm:prSet presAssocID="{507D4A9C-6194-2241-A15E-9F93C537101E}" presName="imgShp" presStyleLbl="fgImgPlace1" presStyleIdx="2" presStyleCnt="4" custLinFactY="24106" custLinFactNeighborX="-58614" custLinFactNeighborY="1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39BF9AD-4780-C241-8D8C-CDDF5F974123}" type="pres">
      <dgm:prSet presAssocID="{507D4A9C-6194-2241-A15E-9F93C537101E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B0227D-C78E-DF44-BCC2-3FAE38292978}" type="pres">
      <dgm:prSet presAssocID="{43774450-4E8E-3D44-B0EE-E8F651240931}" presName="spacing" presStyleCnt="0"/>
      <dgm:spPr/>
    </dgm:pt>
    <dgm:pt modelId="{97F75BA2-A33F-6141-81BE-3965F52F4523}" type="pres">
      <dgm:prSet presAssocID="{9FED14C1-4824-2849-A529-74C5A496F8C5}" presName="composite" presStyleCnt="0"/>
      <dgm:spPr/>
    </dgm:pt>
    <dgm:pt modelId="{F9B6EA6D-AA92-D442-A5CF-20E8D6589261}" type="pres">
      <dgm:prSet presAssocID="{9FED14C1-4824-2849-A529-74C5A496F8C5}" presName="imgShp" presStyleLbl="fgImgPlace1" presStyleIdx="3" presStyleCnt="4" custLinFactY="-32784" custLinFactNeighborX="-58614" custLinFactNeighborY="-100000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5A4F00C-A1D4-7C48-893B-8E6AFF5E0F70}" type="pres">
      <dgm:prSet presAssocID="{9FED14C1-4824-2849-A529-74C5A496F8C5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DF47E1-0332-FF47-AD60-67FD99B67CAC}" srcId="{10E14440-A01A-A64A-B8CD-FD581EDDAA2C}" destId="{B437A4AF-8026-4642-B783-2F1B809D25A5}" srcOrd="1" destOrd="0" parTransId="{50D18C76-6415-024D-880F-A758DC5454E4}" sibTransId="{E1EC0FE4-1ABB-F549-8772-E891F2568069}"/>
    <dgm:cxn modelId="{96DF8F81-B4C2-764B-BE4D-DCECB06642CE}" type="presOf" srcId="{6C1E6ECC-07FD-6542-BA8E-029262327A2A}" destId="{3D0E64B2-76B4-D24C-986F-9A93D907FD1C}" srcOrd="0" destOrd="0" presId="urn:microsoft.com/office/officeart/2005/8/layout/vList3"/>
    <dgm:cxn modelId="{3D271D13-C9B9-2E4A-818E-B3674D430806}" type="presOf" srcId="{9FED14C1-4824-2849-A529-74C5A496F8C5}" destId="{D5A4F00C-A1D4-7C48-893B-8E6AFF5E0F70}" srcOrd="0" destOrd="0" presId="urn:microsoft.com/office/officeart/2005/8/layout/vList3"/>
    <dgm:cxn modelId="{41C71B0C-6958-D648-8807-B83757F2D0AC}" type="presOf" srcId="{10E14440-A01A-A64A-B8CD-FD581EDDAA2C}" destId="{81F953C2-ABEC-3B42-A309-9285E81D1B1C}" srcOrd="0" destOrd="0" presId="urn:microsoft.com/office/officeart/2005/8/layout/vList3"/>
    <dgm:cxn modelId="{3000133A-CE18-5949-8465-98874A66741B}" type="presOf" srcId="{B437A4AF-8026-4642-B783-2F1B809D25A5}" destId="{8D7BC3E6-6BA6-5245-BC20-9D3AC161399F}" srcOrd="0" destOrd="0" presId="urn:microsoft.com/office/officeart/2005/8/layout/vList3"/>
    <dgm:cxn modelId="{8B01069B-A58C-4E45-B46A-2AA134A98035}" srcId="{10E14440-A01A-A64A-B8CD-FD581EDDAA2C}" destId="{6C1E6ECC-07FD-6542-BA8E-029262327A2A}" srcOrd="0" destOrd="0" parTransId="{18E7AE1A-72BC-FE43-A86B-BB5CFC8B461D}" sibTransId="{DA849C6B-EAF6-DE40-99B4-DA1CDE1127C6}"/>
    <dgm:cxn modelId="{BB42525D-F240-D047-BB1B-C5F655BB54A7}" type="presOf" srcId="{507D4A9C-6194-2241-A15E-9F93C537101E}" destId="{E39BF9AD-4780-C241-8D8C-CDDF5F974123}" srcOrd="0" destOrd="0" presId="urn:microsoft.com/office/officeart/2005/8/layout/vList3"/>
    <dgm:cxn modelId="{9F5F9006-4DCC-E74E-8FC6-1A765246667F}" srcId="{10E14440-A01A-A64A-B8CD-FD581EDDAA2C}" destId="{9FED14C1-4824-2849-A529-74C5A496F8C5}" srcOrd="3" destOrd="0" parTransId="{3E8326B8-A8B9-5F49-89AF-2A674F8DC749}" sibTransId="{7C42783E-6395-5E45-AEFE-3CD28BC8638A}"/>
    <dgm:cxn modelId="{AC5A8396-7B16-2E48-9AF8-E66C24A60C30}" srcId="{10E14440-A01A-A64A-B8CD-FD581EDDAA2C}" destId="{507D4A9C-6194-2241-A15E-9F93C537101E}" srcOrd="2" destOrd="0" parTransId="{AFE7D3FE-03B3-734E-9003-DE6BD5B049DE}" sibTransId="{43774450-4E8E-3D44-B0EE-E8F651240931}"/>
    <dgm:cxn modelId="{C24B5D17-40CA-F345-9EDC-F30F8D298758}" type="presParOf" srcId="{81F953C2-ABEC-3B42-A309-9285E81D1B1C}" destId="{454152D4-B8BD-B243-9A2E-CCC63EA27505}" srcOrd="0" destOrd="0" presId="urn:microsoft.com/office/officeart/2005/8/layout/vList3"/>
    <dgm:cxn modelId="{2654E392-EEAA-874D-B368-4AE50C04C642}" type="presParOf" srcId="{454152D4-B8BD-B243-9A2E-CCC63EA27505}" destId="{1989F770-7510-024F-8B77-31B49BDCCE93}" srcOrd="0" destOrd="0" presId="urn:microsoft.com/office/officeart/2005/8/layout/vList3"/>
    <dgm:cxn modelId="{E6F196D2-2684-9340-8569-668E921B9F3A}" type="presParOf" srcId="{454152D4-B8BD-B243-9A2E-CCC63EA27505}" destId="{3D0E64B2-76B4-D24C-986F-9A93D907FD1C}" srcOrd="1" destOrd="0" presId="urn:microsoft.com/office/officeart/2005/8/layout/vList3"/>
    <dgm:cxn modelId="{D335F659-099D-2A48-B05F-00C2CBDA6D8E}" type="presParOf" srcId="{81F953C2-ABEC-3B42-A309-9285E81D1B1C}" destId="{140B007D-959D-254D-A780-38F0B9D26628}" srcOrd="1" destOrd="0" presId="urn:microsoft.com/office/officeart/2005/8/layout/vList3"/>
    <dgm:cxn modelId="{72532912-F586-EA4A-BB5F-721871C79A61}" type="presParOf" srcId="{81F953C2-ABEC-3B42-A309-9285E81D1B1C}" destId="{8AE22A7C-7774-914D-997D-E0F5383C483B}" srcOrd="2" destOrd="0" presId="urn:microsoft.com/office/officeart/2005/8/layout/vList3"/>
    <dgm:cxn modelId="{E384D316-3AF6-3E41-B43C-B1AEB207DDC2}" type="presParOf" srcId="{8AE22A7C-7774-914D-997D-E0F5383C483B}" destId="{D6D29568-AB04-0747-9E2F-815C3897A35F}" srcOrd="0" destOrd="0" presId="urn:microsoft.com/office/officeart/2005/8/layout/vList3"/>
    <dgm:cxn modelId="{6E8D78F9-F660-9C4C-A01E-56A74FF3E980}" type="presParOf" srcId="{8AE22A7C-7774-914D-997D-E0F5383C483B}" destId="{8D7BC3E6-6BA6-5245-BC20-9D3AC161399F}" srcOrd="1" destOrd="0" presId="urn:microsoft.com/office/officeart/2005/8/layout/vList3"/>
    <dgm:cxn modelId="{0B9DA35B-6472-1640-A765-875A0BE4DAA9}" type="presParOf" srcId="{81F953C2-ABEC-3B42-A309-9285E81D1B1C}" destId="{3E5D212E-3778-B94B-B061-FA348FB1612E}" srcOrd="3" destOrd="0" presId="urn:microsoft.com/office/officeart/2005/8/layout/vList3"/>
    <dgm:cxn modelId="{DEB4278F-49DE-7F4E-8AA5-76A81079C647}" type="presParOf" srcId="{81F953C2-ABEC-3B42-A309-9285E81D1B1C}" destId="{789CADB7-BB32-054F-A7E6-C66B328C41AF}" srcOrd="4" destOrd="0" presId="urn:microsoft.com/office/officeart/2005/8/layout/vList3"/>
    <dgm:cxn modelId="{7C90333C-5E84-5648-B3E6-0A10168DEABA}" type="presParOf" srcId="{789CADB7-BB32-054F-A7E6-C66B328C41AF}" destId="{943934EB-9103-5D41-9CFD-02D455F368DB}" srcOrd="0" destOrd="0" presId="urn:microsoft.com/office/officeart/2005/8/layout/vList3"/>
    <dgm:cxn modelId="{E058D039-4693-DB4E-9B84-360C96FA4532}" type="presParOf" srcId="{789CADB7-BB32-054F-A7E6-C66B328C41AF}" destId="{E39BF9AD-4780-C241-8D8C-CDDF5F974123}" srcOrd="1" destOrd="0" presId="urn:microsoft.com/office/officeart/2005/8/layout/vList3"/>
    <dgm:cxn modelId="{28C65280-3168-B547-A378-3DE6275CE783}" type="presParOf" srcId="{81F953C2-ABEC-3B42-A309-9285E81D1B1C}" destId="{D2B0227D-C78E-DF44-BCC2-3FAE38292978}" srcOrd="5" destOrd="0" presId="urn:microsoft.com/office/officeart/2005/8/layout/vList3"/>
    <dgm:cxn modelId="{4058E683-F2A4-6A44-B172-9833175A366F}" type="presParOf" srcId="{81F953C2-ABEC-3B42-A309-9285E81D1B1C}" destId="{97F75BA2-A33F-6141-81BE-3965F52F4523}" srcOrd="6" destOrd="0" presId="urn:microsoft.com/office/officeart/2005/8/layout/vList3"/>
    <dgm:cxn modelId="{36AD8965-2FBF-C54B-826C-1A2CBAA522DA}" type="presParOf" srcId="{97F75BA2-A33F-6141-81BE-3965F52F4523}" destId="{F9B6EA6D-AA92-D442-A5CF-20E8D6589261}" srcOrd="0" destOrd="0" presId="urn:microsoft.com/office/officeart/2005/8/layout/vList3"/>
    <dgm:cxn modelId="{1B89C23A-661D-1E4C-B1BA-DEF25E5E3013}" type="presParOf" srcId="{97F75BA2-A33F-6141-81BE-3965F52F4523}" destId="{D5A4F00C-A1D4-7C48-893B-8E6AFF5E0F7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0E14440-A01A-A64A-B8CD-FD581EDDAA2C}" type="doc">
      <dgm:prSet loTypeId="urn:microsoft.com/office/officeart/2005/8/layout/vList3" loCatId="" qsTypeId="urn:microsoft.com/office/officeart/2005/8/quickstyle/simple5" qsCatId="simple" csTypeId="urn:microsoft.com/office/officeart/2005/8/colors/accent1_2" csCatId="accent1" phldr="1"/>
      <dgm:spPr/>
    </dgm:pt>
    <dgm:pt modelId="{B437A4AF-8026-4642-B783-2F1B809D25A5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01</a:t>
          </a:r>
          <a:r>
            <a:rPr lang="zh-CN" altLang="en-US" sz="3600" dirty="0" smtClean="0">
              <a:latin typeface="+mj-ea"/>
              <a:ea typeface="+mj-ea"/>
            </a:rPr>
            <a:t> </a:t>
          </a:r>
          <a:r>
            <a:rPr lang="en-US" altLang="zh-CN" sz="3600" dirty="0" smtClean="0">
              <a:latin typeface="+mj-ea"/>
              <a:ea typeface="+mj-ea"/>
            </a:rPr>
            <a:t>CVC </a:t>
          </a:r>
          <a:r>
            <a:rPr lang="zh-CN" altLang="en-US" sz="3600" dirty="0" smtClean="0">
              <a:latin typeface="+mj-ea"/>
              <a:ea typeface="+mj-ea"/>
            </a:rPr>
            <a:t>介绍</a:t>
          </a:r>
          <a:endParaRPr lang="zh-CN" altLang="en-US" sz="3600" dirty="0">
            <a:latin typeface="+mj-ea"/>
            <a:ea typeface="+mj-ea"/>
          </a:endParaRPr>
        </a:p>
      </dgm:t>
    </dgm:pt>
    <dgm:pt modelId="{50D18C76-6415-024D-880F-A758DC5454E4}" cxnId="{34DF47E1-0332-FF47-AD60-67FD99B67CAC}" type="parTrans">
      <dgm:prSet/>
      <dgm:spPr/>
      <dgm:t>
        <a:bodyPr/>
        <a:lstStyle/>
        <a:p>
          <a:endParaRPr lang="zh-CN" altLang="en-US"/>
        </a:p>
      </dgm:t>
    </dgm:pt>
    <dgm:pt modelId="{E1EC0FE4-1ABB-F549-8772-E891F2568069}" cxnId="{34DF47E1-0332-FF47-AD60-67FD99B67CAC}" type="sibTrans">
      <dgm:prSet/>
      <dgm:spPr/>
      <dgm:t>
        <a:bodyPr/>
        <a:lstStyle/>
        <a:p>
          <a:endParaRPr lang="zh-CN" altLang="en-US"/>
        </a:p>
      </dgm:t>
    </dgm:pt>
    <dgm:pt modelId="{507D4A9C-6194-2241-A15E-9F93C537101E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02</a:t>
          </a:r>
          <a:r>
            <a:rPr lang="zh-CN" altLang="en-US" sz="3600" dirty="0" smtClean="0"/>
            <a:t> </a:t>
          </a:r>
          <a:r>
            <a:rPr lang="zh-CN" altLang="en-US" sz="3600" dirty="0" smtClean="0">
              <a:latin typeface="+mj-ea"/>
              <a:ea typeface="+mj-ea"/>
            </a:rPr>
            <a:t>模拟训练必要性</a:t>
          </a:r>
          <a:endParaRPr lang="zh-CN" altLang="en-US" sz="3200" dirty="0">
            <a:latin typeface="+mj-ea"/>
            <a:ea typeface="+mj-ea"/>
          </a:endParaRPr>
        </a:p>
      </dgm:t>
    </dgm:pt>
    <dgm:pt modelId="{AFE7D3FE-03B3-734E-9003-DE6BD5B049DE}" cxnId="{AC5A8396-7B16-2E48-9AF8-E66C24A60C30}" type="parTrans">
      <dgm:prSet/>
      <dgm:spPr/>
      <dgm:t>
        <a:bodyPr/>
        <a:lstStyle/>
        <a:p>
          <a:endParaRPr lang="zh-CN" altLang="en-US"/>
        </a:p>
      </dgm:t>
    </dgm:pt>
    <dgm:pt modelId="{43774450-4E8E-3D44-B0EE-E8F651240931}" cxnId="{AC5A8396-7B16-2E48-9AF8-E66C24A60C30}" type="sibTrans">
      <dgm:prSet/>
      <dgm:spPr/>
      <dgm:t>
        <a:bodyPr/>
        <a:lstStyle/>
        <a:p>
          <a:endParaRPr lang="zh-CN" altLang="en-US"/>
        </a:p>
      </dgm:t>
    </dgm:pt>
    <dgm:pt modelId="{9FED14C1-4824-2849-A529-74C5A496F8C5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04 </a:t>
          </a:r>
          <a:r>
            <a:rPr lang="en-US" altLang="zh-CN" sz="3600" dirty="0" smtClean="0"/>
            <a:t>MIS-CVC</a:t>
          </a:r>
          <a:r>
            <a:rPr lang="zh-CN" altLang="en-US" sz="3600" dirty="0" smtClean="0"/>
            <a:t> 介绍</a:t>
          </a:r>
          <a:endParaRPr lang="zh-CN" altLang="en-US" sz="3200" dirty="0">
            <a:latin typeface="+mj-ea"/>
            <a:ea typeface="+mj-ea"/>
          </a:endParaRPr>
        </a:p>
      </dgm:t>
    </dgm:pt>
    <dgm:pt modelId="{3E8326B8-A8B9-5F49-89AF-2A674F8DC749}" cxnId="{9F5F9006-4DCC-E74E-8FC6-1A765246667F}" type="parTrans">
      <dgm:prSet/>
      <dgm:spPr/>
      <dgm:t>
        <a:bodyPr/>
        <a:lstStyle/>
        <a:p>
          <a:endParaRPr lang="zh-CN" altLang="en-US"/>
        </a:p>
      </dgm:t>
    </dgm:pt>
    <dgm:pt modelId="{7C42783E-6395-5E45-AEFE-3CD28BC8638A}" cxnId="{9F5F9006-4DCC-E74E-8FC6-1A765246667F}" type="sibTrans">
      <dgm:prSet/>
      <dgm:spPr/>
      <dgm:t>
        <a:bodyPr/>
        <a:lstStyle/>
        <a:p>
          <a:endParaRPr lang="zh-CN" altLang="en-US"/>
        </a:p>
      </dgm:t>
    </dgm:pt>
    <dgm:pt modelId="{6C1E6ECC-07FD-6542-BA8E-029262327A2A}">
      <dgm:prSet custT="1"/>
      <dgm:spPr/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03</a:t>
          </a:r>
          <a:r>
            <a:rPr lang="zh-CN" altLang="en-US" sz="3600" dirty="0" smtClean="0">
              <a:latin typeface="+mj-ea"/>
              <a:ea typeface="+mj-ea"/>
            </a:rPr>
            <a:t> 同类产品比较</a:t>
          </a:r>
          <a:endParaRPr lang="zh-CN" altLang="en-US" sz="3600" dirty="0">
            <a:latin typeface="+mj-ea"/>
            <a:ea typeface="+mj-ea"/>
          </a:endParaRPr>
        </a:p>
      </dgm:t>
    </dgm:pt>
    <dgm:pt modelId="{DA849C6B-EAF6-DE40-99B4-DA1CDE1127C6}" cxnId="{8B01069B-A58C-4E45-B46A-2AA134A98035}" type="sibTrans">
      <dgm:prSet/>
      <dgm:spPr/>
      <dgm:t>
        <a:bodyPr/>
        <a:lstStyle/>
        <a:p>
          <a:endParaRPr lang="zh-CN" altLang="en-US"/>
        </a:p>
      </dgm:t>
    </dgm:pt>
    <dgm:pt modelId="{18E7AE1A-72BC-FE43-A86B-BB5CFC8B461D}" cxnId="{8B01069B-A58C-4E45-B46A-2AA134A98035}" type="parTrans">
      <dgm:prSet/>
      <dgm:spPr/>
      <dgm:t>
        <a:bodyPr/>
        <a:lstStyle/>
        <a:p>
          <a:endParaRPr lang="zh-CN" altLang="en-US"/>
        </a:p>
      </dgm:t>
    </dgm:pt>
    <dgm:pt modelId="{81F953C2-ABEC-3B42-A309-9285E81D1B1C}" type="pres">
      <dgm:prSet presAssocID="{10E14440-A01A-A64A-B8CD-FD581EDDAA2C}" presName="linearFlow" presStyleCnt="0">
        <dgm:presLayoutVars>
          <dgm:dir/>
          <dgm:resizeHandles val="exact"/>
        </dgm:presLayoutVars>
      </dgm:prSet>
      <dgm:spPr/>
    </dgm:pt>
    <dgm:pt modelId="{454152D4-B8BD-B243-9A2E-CCC63EA27505}" type="pres">
      <dgm:prSet presAssocID="{6C1E6ECC-07FD-6542-BA8E-029262327A2A}" presName="composite" presStyleCnt="0"/>
      <dgm:spPr/>
    </dgm:pt>
    <dgm:pt modelId="{1989F770-7510-024F-8B77-31B49BDCCE93}" type="pres">
      <dgm:prSet presAssocID="{6C1E6ECC-07FD-6542-BA8E-029262327A2A}" presName="imgShp" presStyleLbl="fgImgPlace1" presStyleIdx="0" presStyleCnt="4" custLinFactNeighborX="-7820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D0E64B2-76B4-D24C-986F-9A93D907FD1C}" type="pres">
      <dgm:prSet presAssocID="{6C1E6ECC-07FD-6542-BA8E-029262327A2A}" presName="txShp" presStyleLbl="node1" presStyleIdx="0" presStyleCnt="4" custLinFactY="100000" custLinFactNeighborX="-127" custLinFactNeighborY="15457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0B007D-959D-254D-A780-38F0B9D26628}" type="pres">
      <dgm:prSet presAssocID="{DA849C6B-EAF6-DE40-99B4-DA1CDE1127C6}" presName="spacing" presStyleCnt="0"/>
      <dgm:spPr/>
    </dgm:pt>
    <dgm:pt modelId="{8AE22A7C-7774-914D-997D-E0F5383C483B}" type="pres">
      <dgm:prSet presAssocID="{B437A4AF-8026-4642-B783-2F1B809D25A5}" presName="composite" presStyleCnt="0"/>
      <dgm:spPr/>
    </dgm:pt>
    <dgm:pt modelId="{D6D29568-AB04-0747-9E2F-815C3897A35F}" type="pres">
      <dgm:prSet presAssocID="{B437A4AF-8026-4642-B783-2F1B809D25A5}" presName="imgShp" presStyleLbl="fgImgPlace1" presStyleIdx="1" presStyleCnt="4" custLinFactNeighborX="-5861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8D7BC3E6-6BA6-5245-BC20-9D3AC161399F}" type="pres">
      <dgm:prSet presAssocID="{B437A4AF-8026-4642-B783-2F1B809D25A5}" presName="txShp" presStyleLbl="node1" presStyleIdx="1" presStyleCnt="4" custLinFactY="-20213" custLinFactNeighborY="-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E5D212E-3778-B94B-B061-FA348FB1612E}" type="pres">
      <dgm:prSet presAssocID="{E1EC0FE4-1ABB-F549-8772-E891F2568069}" presName="spacing" presStyleCnt="0"/>
      <dgm:spPr/>
    </dgm:pt>
    <dgm:pt modelId="{789CADB7-BB32-054F-A7E6-C66B328C41AF}" type="pres">
      <dgm:prSet presAssocID="{507D4A9C-6194-2241-A15E-9F93C537101E}" presName="composite" presStyleCnt="0"/>
      <dgm:spPr/>
    </dgm:pt>
    <dgm:pt modelId="{943934EB-9103-5D41-9CFD-02D455F368DB}" type="pres">
      <dgm:prSet presAssocID="{507D4A9C-6194-2241-A15E-9F93C537101E}" presName="imgShp" presStyleLbl="fgImgPlace1" presStyleIdx="2" presStyleCnt="4" custLinFactY="24106" custLinFactNeighborX="-58614" custLinFactNeighborY="1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39BF9AD-4780-C241-8D8C-CDDF5F974123}" type="pres">
      <dgm:prSet presAssocID="{507D4A9C-6194-2241-A15E-9F93C537101E}" presName="txShp" presStyleLbl="node1" presStyleIdx="2" presStyleCnt="4" custLinFactY="-32495" custLinFactNeighborY="-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B0227D-C78E-DF44-BCC2-3FAE38292978}" type="pres">
      <dgm:prSet presAssocID="{43774450-4E8E-3D44-B0EE-E8F651240931}" presName="spacing" presStyleCnt="0"/>
      <dgm:spPr/>
    </dgm:pt>
    <dgm:pt modelId="{97F75BA2-A33F-6141-81BE-3965F52F4523}" type="pres">
      <dgm:prSet presAssocID="{9FED14C1-4824-2849-A529-74C5A496F8C5}" presName="composite" presStyleCnt="0"/>
      <dgm:spPr/>
    </dgm:pt>
    <dgm:pt modelId="{F9B6EA6D-AA92-D442-A5CF-20E8D6589261}" type="pres">
      <dgm:prSet presAssocID="{9FED14C1-4824-2849-A529-74C5A496F8C5}" presName="imgShp" presStyleLbl="fgImgPlace1" presStyleIdx="3" presStyleCnt="4" custLinFactY="-32784" custLinFactNeighborX="-58614" custLinFactNeighborY="-100000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5A4F00C-A1D4-7C48-893B-8E6AFF5E0F70}" type="pres">
      <dgm:prSet presAssocID="{9FED14C1-4824-2849-A529-74C5A496F8C5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DF47E1-0332-FF47-AD60-67FD99B67CAC}" srcId="{10E14440-A01A-A64A-B8CD-FD581EDDAA2C}" destId="{B437A4AF-8026-4642-B783-2F1B809D25A5}" srcOrd="1" destOrd="0" parTransId="{50D18C76-6415-024D-880F-A758DC5454E4}" sibTransId="{E1EC0FE4-1ABB-F549-8772-E891F2568069}"/>
    <dgm:cxn modelId="{96DF8F81-B4C2-764B-BE4D-DCECB06642CE}" type="presOf" srcId="{6C1E6ECC-07FD-6542-BA8E-029262327A2A}" destId="{3D0E64B2-76B4-D24C-986F-9A93D907FD1C}" srcOrd="0" destOrd="0" presId="urn:microsoft.com/office/officeart/2005/8/layout/vList3"/>
    <dgm:cxn modelId="{3D271D13-C9B9-2E4A-818E-B3674D430806}" type="presOf" srcId="{9FED14C1-4824-2849-A529-74C5A496F8C5}" destId="{D5A4F00C-A1D4-7C48-893B-8E6AFF5E0F70}" srcOrd="0" destOrd="0" presId="urn:microsoft.com/office/officeart/2005/8/layout/vList3"/>
    <dgm:cxn modelId="{41C71B0C-6958-D648-8807-B83757F2D0AC}" type="presOf" srcId="{10E14440-A01A-A64A-B8CD-FD581EDDAA2C}" destId="{81F953C2-ABEC-3B42-A309-9285E81D1B1C}" srcOrd="0" destOrd="0" presId="urn:microsoft.com/office/officeart/2005/8/layout/vList3"/>
    <dgm:cxn modelId="{3000133A-CE18-5949-8465-98874A66741B}" type="presOf" srcId="{B437A4AF-8026-4642-B783-2F1B809D25A5}" destId="{8D7BC3E6-6BA6-5245-BC20-9D3AC161399F}" srcOrd="0" destOrd="0" presId="urn:microsoft.com/office/officeart/2005/8/layout/vList3"/>
    <dgm:cxn modelId="{8B01069B-A58C-4E45-B46A-2AA134A98035}" srcId="{10E14440-A01A-A64A-B8CD-FD581EDDAA2C}" destId="{6C1E6ECC-07FD-6542-BA8E-029262327A2A}" srcOrd="0" destOrd="0" parTransId="{18E7AE1A-72BC-FE43-A86B-BB5CFC8B461D}" sibTransId="{DA849C6B-EAF6-DE40-99B4-DA1CDE1127C6}"/>
    <dgm:cxn modelId="{BB42525D-F240-D047-BB1B-C5F655BB54A7}" type="presOf" srcId="{507D4A9C-6194-2241-A15E-9F93C537101E}" destId="{E39BF9AD-4780-C241-8D8C-CDDF5F974123}" srcOrd="0" destOrd="0" presId="urn:microsoft.com/office/officeart/2005/8/layout/vList3"/>
    <dgm:cxn modelId="{9F5F9006-4DCC-E74E-8FC6-1A765246667F}" srcId="{10E14440-A01A-A64A-B8CD-FD581EDDAA2C}" destId="{9FED14C1-4824-2849-A529-74C5A496F8C5}" srcOrd="3" destOrd="0" parTransId="{3E8326B8-A8B9-5F49-89AF-2A674F8DC749}" sibTransId="{7C42783E-6395-5E45-AEFE-3CD28BC8638A}"/>
    <dgm:cxn modelId="{AC5A8396-7B16-2E48-9AF8-E66C24A60C30}" srcId="{10E14440-A01A-A64A-B8CD-FD581EDDAA2C}" destId="{507D4A9C-6194-2241-A15E-9F93C537101E}" srcOrd="2" destOrd="0" parTransId="{AFE7D3FE-03B3-734E-9003-DE6BD5B049DE}" sibTransId="{43774450-4E8E-3D44-B0EE-E8F651240931}"/>
    <dgm:cxn modelId="{C24B5D17-40CA-F345-9EDC-F30F8D298758}" type="presParOf" srcId="{81F953C2-ABEC-3B42-A309-9285E81D1B1C}" destId="{454152D4-B8BD-B243-9A2E-CCC63EA27505}" srcOrd="0" destOrd="0" presId="urn:microsoft.com/office/officeart/2005/8/layout/vList3"/>
    <dgm:cxn modelId="{2654E392-EEAA-874D-B368-4AE50C04C642}" type="presParOf" srcId="{454152D4-B8BD-B243-9A2E-CCC63EA27505}" destId="{1989F770-7510-024F-8B77-31B49BDCCE93}" srcOrd="0" destOrd="0" presId="urn:microsoft.com/office/officeart/2005/8/layout/vList3"/>
    <dgm:cxn modelId="{E6F196D2-2684-9340-8569-668E921B9F3A}" type="presParOf" srcId="{454152D4-B8BD-B243-9A2E-CCC63EA27505}" destId="{3D0E64B2-76B4-D24C-986F-9A93D907FD1C}" srcOrd="1" destOrd="0" presId="urn:microsoft.com/office/officeart/2005/8/layout/vList3"/>
    <dgm:cxn modelId="{D335F659-099D-2A48-B05F-00C2CBDA6D8E}" type="presParOf" srcId="{81F953C2-ABEC-3B42-A309-9285E81D1B1C}" destId="{140B007D-959D-254D-A780-38F0B9D26628}" srcOrd="1" destOrd="0" presId="urn:microsoft.com/office/officeart/2005/8/layout/vList3"/>
    <dgm:cxn modelId="{72532912-F586-EA4A-BB5F-721871C79A61}" type="presParOf" srcId="{81F953C2-ABEC-3B42-A309-9285E81D1B1C}" destId="{8AE22A7C-7774-914D-997D-E0F5383C483B}" srcOrd="2" destOrd="0" presId="urn:microsoft.com/office/officeart/2005/8/layout/vList3"/>
    <dgm:cxn modelId="{E384D316-3AF6-3E41-B43C-B1AEB207DDC2}" type="presParOf" srcId="{8AE22A7C-7774-914D-997D-E0F5383C483B}" destId="{D6D29568-AB04-0747-9E2F-815C3897A35F}" srcOrd="0" destOrd="0" presId="urn:microsoft.com/office/officeart/2005/8/layout/vList3"/>
    <dgm:cxn modelId="{6E8D78F9-F660-9C4C-A01E-56A74FF3E980}" type="presParOf" srcId="{8AE22A7C-7774-914D-997D-E0F5383C483B}" destId="{8D7BC3E6-6BA6-5245-BC20-9D3AC161399F}" srcOrd="1" destOrd="0" presId="urn:microsoft.com/office/officeart/2005/8/layout/vList3"/>
    <dgm:cxn modelId="{0B9DA35B-6472-1640-A765-875A0BE4DAA9}" type="presParOf" srcId="{81F953C2-ABEC-3B42-A309-9285E81D1B1C}" destId="{3E5D212E-3778-B94B-B061-FA348FB1612E}" srcOrd="3" destOrd="0" presId="urn:microsoft.com/office/officeart/2005/8/layout/vList3"/>
    <dgm:cxn modelId="{DEB4278F-49DE-7F4E-8AA5-76A81079C647}" type="presParOf" srcId="{81F953C2-ABEC-3B42-A309-9285E81D1B1C}" destId="{789CADB7-BB32-054F-A7E6-C66B328C41AF}" srcOrd="4" destOrd="0" presId="urn:microsoft.com/office/officeart/2005/8/layout/vList3"/>
    <dgm:cxn modelId="{7C90333C-5E84-5648-B3E6-0A10168DEABA}" type="presParOf" srcId="{789CADB7-BB32-054F-A7E6-C66B328C41AF}" destId="{943934EB-9103-5D41-9CFD-02D455F368DB}" srcOrd="0" destOrd="0" presId="urn:microsoft.com/office/officeart/2005/8/layout/vList3"/>
    <dgm:cxn modelId="{E058D039-4693-DB4E-9B84-360C96FA4532}" type="presParOf" srcId="{789CADB7-BB32-054F-A7E6-C66B328C41AF}" destId="{E39BF9AD-4780-C241-8D8C-CDDF5F974123}" srcOrd="1" destOrd="0" presId="urn:microsoft.com/office/officeart/2005/8/layout/vList3"/>
    <dgm:cxn modelId="{28C65280-3168-B547-A378-3DE6275CE783}" type="presParOf" srcId="{81F953C2-ABEC-3B42-A309-9285E81D1B1C}" destId="{D2B0227D-C78E-DF44-BCC2-3FAE38292978}" srcOrd="5" destOrd="0" presId="urn:microsoft.com/office/officeart/2005/8/layout/vList3"/>
    <dgm:cxn modelId="{4058E683-F2A4-6A44-B172-9833175A366F}" type="presParOf" srcId="{81F953C2-ABEC-3B42-A309-9285E81D1B1C}" destId="{97F75BA2-A33F-6141-81BE-3965F52F4523}" srcOrd="6" destOrd="0" presId="urn:microsoft.com/office/officeart/2005/8/layout/vList3"/>
    <dgm:cxn modelId="{36AD8965-2FBF-C54B-826C-1A2CBAA522DA}" type="presParOf" srcId="{97F75BA2-A33F-6141-81BE-3965F52F4523}" destId="{F9B6EA6D-AA92-D442-A5CF-20E8D6589261}" srcOrd="0" destOrd="0" presId="urn:microsoft.com/office/officeart/2005/8/layout/vList3"/>
    <dgm:cxn modelId="{1B89C23A-661D-1E4C-B1BA-DEF25E5E3013}" type="presParOf" srcId="{97F75BA2-A33F-6141-81BE-3965F52F4523}" destId="{D5A4F00C-A1D4-7C48-893B-8E6AFF5E0F7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0E14440-A01A-A64A-B8CD-FD581EDDAA2C}" type="doc">
      <dgm:prSet loTypeId="urn:microsoft.com/office/officeart/2005/8/layout/vList3" loCatId="" qsTypeId="urn:microsoft.com/office/officeart/2005/8/quickstyle/simple5" qsCatId="simple" csTypeId="urn:microsoft.com/office/officeart/2005/8/colors/accent1_2" csCatId="accent1" phldr="1"/>
      <dgm:spPr/>
    </dgm:pt>
    <dgm:pt modelId="{B437A4AF-8026-4642-B783-2F1B809D25A5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01</a:t>
          </a:r>
          <a:r>
            <a:rPr lang="zh-CN" altLang="en-US" sz="3600" dirty="0" smtClean="0">
              <a:latin typeface="+mj-ea"/>
              <a:ea typeface="+mj-ea"/>
            </a:rPr>
            <a:t> </a:t>
          </a:r>
          <a:r>
            <a:rPr lang="en-US" altLang="zh-CN" sz="3600" dirty="0" smtClean="0">
              <a:latin typeface="+mj-ea"/>
              <a:ea typeface="+mj-ea"/>
            </a:rPr>
            <a:t>CVC </a:t>
          </a:r>
          <a:r>
            <a:rPr lang="zh-CN" altLang="en-US" sz="3600" dirty="0" smtClean="0">
              <a:latin typeface="+mj-ea"/>
              <a:ea typeface="+mj-ea"/>
            </a:rPr>
            <a:t>介绍</a:t>
          </a:r>
          <a:endParaRPr lang="zh-CN" altLang="en-US" sz="3600" dirty="0">
            <a:latin typeface="+mj-ea"/>
            <a:ea typeface="+mj-ea"/>
          </a:endParaRPr>
        </a:p>
      </dgm:t>
    </dgm:pt>
    <dgm:pt modelId="{50D18C76-6415-024D-880F-A758DC5454E4}" cxnId="{34DF47E1-0332-FF47-AD60-67FD99B67CAC}" type="parTrans">
      <dgm:prSet/>
      <dgm:spPr/>
      <dgm:t>
        <a:bodyPr/>
        <a:lstStyle/>
        <a:p>
          <a:endParaRPr lang="zh-CN" altLang="en-US"/>
        </a:p>
      </dgm:t>
    </dgm:pt>
    <dgm:pt modelId="{E1EC0FE4-1ABB-F549-8772-E891F2568069}" cxnId="{34DF47E1-0332-FF47-AD60-67FD99B67CAC}" type="sibTrans">
      <dgm:prSet/>
      <dgm:spPr/>
      <dgm:t>
        <a:bodyPr/>
        <a:lstStyle/>
        <a:p>
          <a:endParaRPr lang="zh-CN" altLang="en-US"/>
        </a:p>
      </dgm:t>
    </dgm:pt>
    <dgm:pt modelId="{507D4A9C-6194-2241-A15E-9F93C537101E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02</a:t>
          </a:r>
          <a:r>
            <a:rPr lang="zh-CN" altLang="en-US" sz="3600" dirty="0" smtClean="0"/>
            <a:t> </a:t>
          </a:r>
          <a:r>
            <a:rPr lang="zh-CN" altLang="en-US" sz="3600" dirty="0" smtClean="0">
              <a:latin typeface="+mj-ea"/>
              <a:ea typeface="+mj-ea"/>
            </a:rPr>
            <a:t>模拟训练必要性</a:t>
          </a:r>
          <a:endParaRPr lang="zh-CN" altLang="en-US" sz="3200" dirty="0">
            <a:latin typeface="+mj-ea"/>
            <a:ea typeface="+mj-ea"/>
          </a:endParaRPr>
        </a:p>
      </dgm:t>
    </dgm:pt>
    <dgm:pt modelId="{AFE7D3FE-03B3-734E-9003-DE6BD5B049DE}" cxnId="{AC5A8396-7B16-2E48-9AF8-E66C24A60C30}" type="parTrans">
      <dgm:prSet/>
      <dgm:spPr/>
      <dgm:t>
        <a:bodyPr/>
        <a:lstStyle/>
        <a:p>
          <a:endParaRPr lang="zh-CN" altLang="en-US"/>
        </a:p>
      </dgm:t>
    </dgm:pt>
    <dgm:pt modelId="{43774450-4E8E-3D44-B0EE-E8F651240931}" cxnId="{AC5A8396-7B16-2E48-9AF8-E66C24A60C30}" type="sibTrans">
      <dgm:prSet/>
      <dgm:spPr/>
      <dgm:t>
        <a:bodyPr/>
        <a:lstStyle/>
        <a:p>
          <a:endParaRPr lang="zh-CN" altLang="en-US"/>
        </a:p>
      </dgm:t>
    </dgm:pt>
    <dgm:pt modelId="{9FED14C1-4824-2849-A529-74C5A496F8C5}">
      <dgm:prSet phldrT="[文本]" custT="1"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03 </a:t>
          </a:r>
          <a:r>
            <a:rPr lang="zh-CN" altLang="en-US" sz="3600" dirty="0" smtClean="0">
              <a:latin typeface="+mj-ea"/>
              <a:ea typeface="+mj-ea"/>
            </a:rPr>
            <a:t>同类产品比较</a:t>
          </a:r>
          <a:endParaRPr lang="zh-CN" altLang="en-US" sz="3200" dirty="0">
            <a:latin typeface="+mj-ea"/>
            <a:ea typeface="+mj-ea"/>
          </a:endParaRPr>
        </a:p>
      </dgm:t>
    </dgm:pt>
    <dgm:pt modelId="{3E8326B8-A8B9-5F49-89AF-2A674F8DC749}" cxnId="{9F5F9006-4DCC-E74E-8FC6-1A765246667F}" type="parTrans">
      <dgm:prSet/>
      <dgm:spPr/>
      <dgm:t>
        <a:bodyPr/>
        <a:lstStyle/>
        <a:p>
          <a:endParaRPr lang="zh-CN" altLang="en-US"/>
        </a:p>
      </dgm:t>
    </dgm:pt>
    <dgm:pt modelId="{7C42783E-6395-5E45-AEFE-3CD28BC8638A}" cxnId="{9F5F9006-4DCC-E74E-8FC6-1A765246667F}" type="sibTrans">
      <dgm:prSet/>
      <dgm:spPr/>
      <dgm:t>
        <a:bodyPr/>
        <a:lstStyle/>
        <a:p>
          <a:endParaRPr lang="zh-CN" altLang="en-US"/>
        </a:p>
      </dgm:t>
    </dgm:pt>
    <dgm:pt modelId="{6C1E6ECC-07FD-6542-BA8E-029262327A2A}">
      <dgm:prSet custT="1"/>
      <dgm:spPr/>
      <dgm:t>
        <a:bodyPr/>
        <a:lstStyle/>
        <a:p>
          <a:pPr algn="l"/>
          <a:r>
            <a:rPr lang="en-US" altLang="zh-CN" sz="3600" dirty="0" smtClean="0">
              <a:latin typeface="+mj-ea"/>
              <a:ea typeface="+mj-ea"/>
            </a:rPr>
            <a:t>03</a:t>
          </a:r>
          <a:r>
            <a:rPr lang="zh-CN" altLang="en-US" sz="3600" dirty="0" smtClean="0">
              <a:latin typeface="+mj-ea"/>
              <a:ea typeface="+mj-ea"/>
            </a:rPr>
            <a:t> </a:t>
          </a:r>
          <a:r>
            <a:rPr lang="en-US" altLang="zh-CN" sz="3600" dirty="0" smtClean="0"/>
            <a:t>MIS-CVC</a:t>
          </a:r>
          <a:r>
            <a:rPr lang="zh-CN" altLang="en-US" sz="3600" dirty="0" smtClean="0"/>
            <a:t> 介绍</a:t>
          </a:r>
          <a:endParaRPr lang="zh-CN" altLang="en-US" sz="3600" dirty="0">
            <a:latin typeface="+mj-ea"/>
            <a:ea typeface="+mj-ea"/>
          </a:endParaRPr>
        </a:p>
      </dgm:t>
    </dgm:pt>
    <dgm:pt modelId="{DA849C6B-EAF6-DE40-99B4-DA1CDE1127C6}" cxnId="{8B01069B-A58C-4E45-B46A-2AA134A98035}" type="sibTrans">
      <dgm:prSet/>
      <dgm:spPr/>
      <dgm:t>
        <a:bodyPr/>
        <a:lstStyle/>
        <a:p>
          <a:endParaRPr lang="zh-CN" altLang="en-US"/>
        </a:p>
      </dgm:t>
    </dgm:pt>
    <dgm:pt modelId="{18E7AE1A-72BC-FE43-A86B-BB5CFC8B461D}" cxnId="{8B01069B-A58C-4E45-B46A-2AA134A98035}" type="parTrans">
      <dgm:prSet/>
      <dgm:spPr/>
      <dgm:t>
        <a:bodyPr/>
        <a:lstStyle/>
        <a:p>
          <a:endParaRPr lang="zh-CN" altLang="en-US"/>
        </a:p>
      </dgm:t>
    </dgm:pt>
    <dgm:pt modelId="{81F953C2-ABEC-3B42-A309-9285E81D1B1C}" type="pres">
      <dgm:prSet presAssocID="{10E14440-A01A-A64A-B8CD-FD581EDDAA2C}" presName="linearFlow" presStyleCnt="0">
        <dgm:presLayoutVars>
          <dgm:dir/>
          <dgm:resizeHandles val="exact"/>
        </dgm:presLayoutVars>
      </dgm:prSet>
      <dgm:spPr/>
    </dgm:pt>
    <dgm:pt modelId="{454152D4-B8BD-B243-9A2E-CCC63EA27505}" type="pres">
      <dgm:prSet presAssocID="{6C1E6ECC-07FD-6542-BA8E-029262327A2A}" presName="composite" presStyleCnt="0"/>
      <dgm:spPr/>
    </dgm:pt>
    <dgm:pt modelId="{1989F770-7510-024F-8B77-31B49BDCCE93}" type="pres">
      <dgm:prSet presAssocID="{6C1E6ECC-07FD-6542-BA8E-029262327A2A}" presName="imgShp" presStyleLbl="fgImgPlace1" presStyleIdx="0" presStyleCnt="4" custLinFactNeighborX="-7820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D0E64B2-76B4-D24C-986F-9A93D907FD1C}" type="pres">
      <dgm:prSet presAssocID="{6C1E6ECC-07FD-6542-BA8E-029262327A2A}" presName="txShp" presStyleLbl="node1" presStyleIdx="0" presStyleCnt="4" custLinFactY="179915" custLinFactNeighborX="-127" custLinFactNeighborY="2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0B007D-959D-254D-A780-38F0B9D26628}" type="pres">
      <dgm:prSet presAssocID="{DA849C6B-EAF6-DE40-99B4-DA1CDE1127C6}" presName="spacing" presStyleCnt="0"/>
      <dgm:spPr/>
    </dgm:pt>
    <dgm:pt modelId="{8AE22A7C-7774-914D-997D-E0F5383C483B}" type="pres">
      <dgm:prSet presAssocID="{B437A4AF-8026-4642-B783-2F1B809D25A5}" presName="composite" presStyleCnt="0"/>
      <dgm:spPr/>
    </dgm:pt>
    <dgm:pt modelId="{D6D29568-AB04-0747-9E2F-815C3897A35F}" type="pres">
      <dgm:prSet presAssocID="{B437A4AF-8026-4642-B783-2F1B809D25A5}" presName="imgShp" presStyleLbl="fgImgPlace1" presStyleIdx="1" presStyleCnt="4" custLinFactNeighborX="-5861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8D7BC3E6-6BA6-5245-BC20-9D3AC161399F}" type="pres">
      <dgm:prSet presAssocID="{B437A4AF-8026-4642-B783-2F1B809D25A5}" presName="txShp" presStyleLbl="node1" presStyleIdx="1" presStyleCnt="4" custLinFactY="-20213" custLinFactNeighborY="-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E5D212E-3778-B94B-B061-FA348FB1612E}" type="pres">
      <dgm:prSet presAssocID="{E1EC0FE4-1ABB-F549-8772-E891F2568069}" presName="spacing" presStyleCnt="0"/>
      <dgm:spPr/>
    </dgm:pt>
    <dgm:pt modelId="{789CADB7-BB32-054F-A7E6-C66B328C41AF}" type="pres">
      <dgm:prSet presAssocID="{507D4A9C-6194-2241-A15E-9F93C537101E}" presName="composite" presStyleCnt="0"/>
      <dgm:spPr/>
    </dgm:pt>
    <dgm:pt modelId="{943934EB-9103-5D41-9CFD-02D455F368DB}" type="pres">
      <dgm:prSet presAssocID="{507D4A9C-6194-2241-A15E-9F93C537101E}" presName="imgShp" presStyleLbl="fgImgPlace1" presStyleIdx="2" presStyleCnt="4" custLinFactY="24106" custLinFactNeighborX="-58614" custLinFactNeighborY="1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39BF9AD-4780-C241-8D8C-CDDF5F974123}" type="pres">
      <dgm:prSet presAssocID="{507D4A9C-6194-2241-A15E-9F93C537101E}" presName="txShp" presStyleLbl="node1" presStyleIdx="2" presStyleCnt="4" custLinFactY="-32495" custLinFactNeighborY="-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B0227D-C78E-DF44-BCC2-3FAE38292978}" type="pres">
      <dgm:prSet presAssocID="{43774450-4E8E-3D44-B0EE-E8F651240931}" presName="spacing" presStyleCnt="0"/>
      <dgm:spPr/>
    </dgm:pt>
    <dgm:pt modelId="{97F75BA2-A33F-6141-81BE-3965F52F4523}" type="pres">
      <dgm:prSet presAssocID="{9FED14C1-4824-2849-A529-74C5A496F8C5}" presName="composite" presStyleCnt="0"/>
      <dgm:spPr/>
    </dgm:pt>
    <dgm:pt modelId="{F9B6EA6D-AA92-D442-A5CF-20E8D6589261}" type="pres">
      <dgm:prSet presAssocID="{9FED14C1-4824-2849-A529-74C5A496F8C5}" presName="imgShp" presStyleLbl="fgImgPlace1" presStyleIdx="3" presStyleCnt="4" custLinFactY="-32784" custLinFactNeighborX="-58614" custLinFactNeighborY="-100000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5A4F00C-A1D4-7C48-893B-8E6AFF5E0F70}" type="pres">
      <dgm:prSet presAssocID="{9FED14C1-4824-2849-A529-74C5A496F8C5}" presName="txShp" presStyleLbl="node1" presStyleIdx="3" presStyleCnt="4" custLinFactY="-37004" custLinFactNeighborY="-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4DF47E1-0332-FF47-AD60-67FD99B67CAC}" srcId="{10E14440-A01A-A64A-B8CD-FD581EDDAA2C}" destId="{B437A4AF-8026-4642-B783-2F1B809D25A5}" srcOrd="1" destOrd="0" parTransId="{50D18C76-6415-024D-880F-A758DC5454E4}" sibTransId="{E1EC0FE4-1ABB-F549-8772-E891F2568069}"/>
    <dgm:cxn modelId="{96DF8F81-B4C2-764B-BE4D-DCECB06642CE}" type="presOf" srcId="{6C1E6ECC-07FD-6542-BA8E-029262327A2A}" destId="{3D0E64B2-76B4-D24C-986F-9A93D907FD1C}" srcOrd="0" destOrd="0" presId="urn:microsoft.com/office/officeart/2005/8/layout/vList3"/>
    <dgm:cxn modelId="{3D271D13-C9B9-2E4A-818E-B3674D430806}" type="presOf" srcId="{9FED14C1-4824-2849-A529-74C5A496F8C5}" destId="{D5A4F00C-A1D4-7C48-893B-8E6AFF5E0F70}" srcOrd="0" destOrd="0" presId="urn:microsoft.com/office/officeart/2005/8/layout/vList3"/>
    <dgm:cxn modelId="{41C71B0C-6958-D648-8807-B83757F2D0AC}" type="presOf" srcId="{10E14440-A01A-A64A-B8CD-FD581EDDAA2C}" destId="{81F953C2-ABEC-3B42-A309-9285E81D1B1C}" srcOrd="0" destOrd="0" presId="urn:microsoft.com/office/officeart/2005/8/layout/vList3"/>
    <dgm:cxn modelId="{3000133A-CE18-5949-8465-98874A66741B}" type="presOf" srcId="{B437A4AF-8026-4642-B783-2F1B809D25A5}" destId="{8D7BC3E6-6BA6-5245-BC20-9D3AC161399F}" srcOrd="0" destOrd="0" presId="urn:microsoft.com/office/officeart/2005/8/layout/vList3"/>
    <dgm:cxn modelId="{8B01069B-A58C-4E45-B46A-2AA134A98035}" srcId="{10E14440-A01A-A64A-B8CD-FD581EDDAA2C}" destId="{6C1E6ECC-07FD-6542-BA8E-029262327A2A}" srcOrd="0" destOrd="0" parTransId="{18E7AE1A-72BC-FE43-A86B-BB5CFC8B461D}" sibTransId="{DA849C6B-EAF6-DE40-99B4-DA1CDE1127C6}"/>
    <dgm:cxn modelId="{BB42525D-F240-D047-BB1B-C5F655BB54A7}" type="presOf" srcId="{507D4A9C-6194-2241-A15E-9F93C537101E}" destId="{E39BF9AD-4780-C241-8D8C-CDDF5F974123}" srcOrd="0" destOrd="0" presId="urn:microsoft.com/office/officeart/2005/8/layout/vList3"/>
    <dgm:cxn modelId="{9F5F9006-4DCC-E74E-8FC6-1A765246667F}" srcId="{10E14440-A01A-A64A-B8CD-FD581EDDAA2C}" destId="{9FED14C1-4824-2849-A529-74C5A496F8C5}" srcOrd="3" destOrd="0" parTransId="{3E8326B8-A8B9-5F49-89AF-2A674F8DC749}" sibTransId="{7C42783E-6395-5E45-AEFE-3CD28BC8638A}"/>
    <dgm:cxn modelId="{AC5A8396-7B16-2E48-9AF8-E66C24A60C30}" srcId="{10E14440-A01A-A64A-B8CD-FD581EDDAA2C}" destId="{507D4A9C-6194-2241-A15E-9F93C537101E}" srcOrd="2" destOrd="0" parTransId="{AFE7D3FE-03B3-734E-9003-DE6BD5B049DE}" sibTransId="{43774450-4E8E-3D44-B0EE-E8F651240931}"/>
    <dgm:cxn modelId="{C24B5D17-40CA-F345-9EDC-F30F8D298758}" type="presParOf" srcId="{81F953C2-ABEC-3B42-A309-9285E81D1B1C}" destId="{454152D4-B8BD-B243-9A2E-CCC63EA27505}" srcOrd="0" destOrd="0" presId="urn:microsoft.com/office/officeart/2005/8/layout/vList3"/>
    <dgm:cxn modelId="{2654E392-EEAA-874D-B368-4AE50C04C642}" type="presParOf" srcId="{454152D4-B8BD-B243-9A2E-CCC63EA27505}" destId="{1989F770-7510-024F-8B77-31B49BDCCE93}" srcOrd="0" destOrd="0" presId="urn:microsoft.com/office/officeart/2005/8/layout/vList3"/>
    <dgm:cxn modelId="{E6F196D2-2684-9340-8569-668E921B9F3A}" type="presParOf" srcId="{454152D4-B8BD-B243-9A2E-CCC63EA27505}" destId="{3D0E64B2-76B4-D24C-986F-9A93D907FD1C}" srcOrd="1" destOrd="0" presId="urn:microsoft.com/office/officeart/2005/8/layout/vList3"/>
    <dgm:cxn modelId="{D335F659-099D-2A48-B05F-00C2CBDA6D8E}" type="presParOf" srcId="{81F953C2-ABEC-3B42-A309-9285E81D1B1C}" destId="{140B007D-959D-254D-A780-38F0B9D26628}" srcOrd="1" destOrd="0" presId="urn:microsoft.com/office/officeart/2005/8/layout/vList3"/>
    <dgm:cxn modelId="{72532912-F586-EA4A-BB5F-721871C79A61}" type="presParOf" srcId="{81F953C2-ABEC-3B42-A309-9285E81D1B1C}" destId="{8AE22A7C-7774-914D-997D-E0F5383C483B}" srcOrd="2" destOrd="0" presId="urn:microsoft.com/office/officeart/2005/8/layout/vList3"/>
    <dgm:cxn modelId="{E384D316-3AF6-3E41-B43C-B1AEB207DDC2}" type="presParOf" srcId="{8AE22A7C-7774-914D-997D-E0F5383C483B}" destId="{D6D29568-AB04-0747-9E2F-815C3897A35F}" srcOrd="0" destOrd="0" presId="urn:microsoft.com/office/officeart/2005/8/layout/vList3"/>
    <dgm:cxn modelId="{6E8D78F9-F660-9C4C-A01E-56A74FF3E980}" type="presParOf" srcId="{8AE22A7C-7774-914D-997D-E0F5383C483B}" destId="{8D7BC3E6-6BA6-5245-BC20-9D3AC161399F}" srcOrd="1" destOrd="0" presId="urn:microsoft.com/office/officeart/2005/8/layout/vList3"/>
    <dgm:cxn modelId="{0B9DA35B-6472-1640-A765-875A0BE4DAA9}" type="presParOf" srcId="{81F953C2-ABEC-3B42-A309-9285E81D1B1C}" destId="{3E5D212E-3778-B94B-B061-FA348FB1612E}" srcOrd="3" destOrd="0" presId="urn:microsoft.com/office/officeart/2005/8/layout/vList3"/>
    <dgm:cxn modelId="{DEB4278F-49DE-7F4E-8AA5-76A81079C647}" type="presParOf" srcId="{81F953C2-ABEC-3B42-A309-9285E81D1B1C}" destId="{789CADB7-BB32-054F-A7E6-C66B328C41AF}" srcOrd="4" destOrd="0" presId="urn:microsoft.com/office/officeart/2005/8/layout/vList3"/>
    <dgm:cxn modelId="{7C90333C-5E84-5648-B3E6-0A10168DEABA}" type="presParOf" srcId="{789CADB7-BB32-054F-A7E6-C66B328C41AF}" destId="{943934EB-9103-5D41-9CFD-02D455F368DB}" srcOrd="0" destOrd="0" presId="urn:microsoft.com/office/officeart/2005/8/layout/vList3"/>
    <dgm:cxn modelId="{E058D039-4693-DB4E-9B84-360C96FA4532}" type="presParOf" srcId="{789CADB7-BB32-054F-A7E6-C66B328C41AF}" destId="{E39BF9AD-4780-C241-8D8C-CDDF5F974123}" srcOrd="1" destOrd="0" presId="urn:microsoft.com/office/officeart/2005/8/layout/vList3"/>
    <dgm:cxn modelId="{28C65280-3168-B547-A378-3DE6275CE783}" type="presParOf" srcId="{81F953C2-ABEC-3B42-A309-9285E81D1B1C}" destId="{D2B0227D-C78E-DF44-BCC2-3FAE38292978}" srcOrd="5" destOrd="0" presId="urn:microsoft.com/office/officeart/2005/8/layout/vList3"/>
    <dgm:cxn modelId="{4058E683-F2A4-6A44-B172-9833175A366F}" type="presParOf" srcId="{81F953C2-ABEC-3B42-A309-9285E81D1B1C}" destId="{97F75BA2-A33F-6141-81BE-3965F52F4523}" srcOrd="6" destOrd="0" presId="urn:microsoft.com/office/officeart/2005/8/layout/vList3"/>
    <dgm:cxn modelId="{36AD8965-2FBF-C54B-826C-1A2CBAA522DA}" type="presParOf" srcId="{97F75BA2-A33F-6141-81BE-3965F52F4523}" destId="{F9B6EA6D-AA92-D442-A5CF-20E8D6589261}" srcOrd="0" destOrd="0" presId="urn:microsoft.com/office/officeart/2005/8/layout/vList3"/>
    <dgm:cxn modelId="{1B89C23A-661D-1E4C-B1BA-DEF25E5E3013}" type="presParOf" srcId="{97F75BA2-A33F-6141-81BE-3965F52F4523}" destId="{D5A4F00C-A1D4-7C48-893B-8E6AFF5E0F7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0E64B2-76B4-D24C-986F-9A93D907FD1C}">
      <dsp:nvSpPr>
        <dsp:cNvPr id="0" name=""/>
        <dsp:cNvSpPr/>
      </dsp:nvSpPr>
      <dsp:spPr>
        <a:xfrm rot="10800000">
          <a:off x="1549216" y="2209"/>
          <a:ext cx="5017798" cy="772597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shade val="100000"/>
                <a:hueMod val="100000"/>
                <a:satMod val="10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hueMod val="100000"/>
                <a:sat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0694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01</a:t>
          </a:r>
          <a:r>
            <a:rPr lang="zh-CN" altLang="en-US" sz="3600" kern="1200" dirty="0" smtClean="0">
              <a:latin typeface="+mj-ea"/>
              <a:ea typeface="+mj-ea"/>
            </a:rPr>
            <a:t> </a:t>
          </a:r>
          <a:r>
            <a:rPr lang="zh-CN" altLang="en-US" sz="3600" kern="1200" dirty="0" smtClean="0">
              <a:latin typeface="+mj-ea"/>
              <a:ea typeface="+mj-ea"/>
            </a:rPr>
            <a:t> </a:t>
          </a:r>
          <a:r>
            <a:rPr lang="en-US" altLang="zh-CN" sz="3600" kern="1200" dirty="0" smtClean="0">
              <a:latin typeface="+mj-ea"/>
              <a:ea typeface="+mj-ea"/>
            </a:rPr>
            <a:t>CVC </a:t>
          </a:r>
          <a:r>
            <a:rPr lang="zh-CN" altLang="en-US" sz="3600" kern="1200" dirty="0" smtClean="0">
              <a:latin typeface="+mj-ea"/>
              <a:ea typeface="+mj-ea"/>
            </a:rPr>
            <a:t>介绍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742365" y="2209"/>
        <a:ext cx="4824649" cy="772597"/>
      </dsp:txXfrm>
    </dsp:sp>
    <dsp:sp modelId="{1989F770-7510-024F-8B77-31B49BDCCE93}">
      <dsp:nvSpPr>
        <dsp:cNvPr id="0" name=""/>
        <dsp:cNvSpPr/>
      </dsp:nvSpPr>
      <dsp:spPr>
        <a:xfrm>
          <a:off x="764431" y="32101"/>
          <a:ext cx="772597" cy="77259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D7BC3E6-6BA6-5245-BC20-9D3AC161399F}">
      <dsp:nvSpPr>
        <dsp:cNvPr id="0" name=""/>
        <dsp:cNvSpPr/>
      </dsp:nvSpPr>
      <dsp:spPr>
        <a:xfrm rot="10800000">
          <a:off x="1542530" y="1005433"/>
          <a:ext cx="5017844" cy="772597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shade val="100000"/>
                <a:hueMod val="100000"/>
                <a:satMod val="10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hueMod val="100000"/>
                <a:sat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0694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02</a:t>
          </a:r>
          <a:r>
            <a:rPr lang="zh-CN" altLang="en-US" sz="3600" kern="1200" dirty="0" smtClean="0">
              <a:latin typeface="+mj-ea"/>
              <a:ea typeface="+mj-ea"/>
            </a:rPr>
            <a:t> </a:t>
          </a:r>
          <a:r>
            <a:rPr lang="zh-CN" altLang="en-US" sz="3600" kern="1200" dirty="0" smtClean="0">
              <a:latin typeface="+mj-ea"/>
              <a:ea typeface="+mj-ea"/>
            </a:rPr>
            <a:t>模拟训练必要性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735679" y="1005433"/>
        <a:ext cx="4824695" cy="772597"/>
      </dsp:txXfrm>
    </dsp:sp>
    <dsp:sp modelId="{D6D29568-AB04-0747-9E2F-815C3897A35F}">
      <dsp:nvSpPr>
        <dsp:cNvPr id="0" name=""/>
        <dsp:cNvSpPr/>
      </dsp:nvSpPr>
      <dsp:spPr>
        <a:xfrm>
          <a:off x="697396" y="1005433"/>
          <a:ext cx="772597" cy="772597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E39BF9AD-4780-C241-8D8C-CDDF5F974123}">
      <dsp:nvSpPr>
        <dsp:cNvPr id="0" name=""/>
        <dsp:cNvSpPr/>
      </dsp:nvSpPr>
      <dsp:spPr>
        <a:xfrm rot="10800000">
          <a:off x="1399975" y="2008657"/>
          <a:ext cx="5173367" cy="874341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shade val="100000"/>
                <a:hueMod val="100000"/>
                <a:satMod val="10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hueMod val="100000"/>
                <a:sat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0694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03</a:t>
          </a:r>
          <a:r>
            <a:rPr lang="zh-CN" altLang="en-US" sz="3600" kern="1200" dirty="0" smtClean="0"/>
            <a:t> </a:t>
          </a:r>
          <a:r>
            <a:rPr lang="zh-CN" altLang="en-US" sz="3600" kern="1200" dirty="0" smtClean="0"/>
            <a:t>同类产品的比较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618560" y="2008657"/>
        <a:ext cx="4954782" cy="874341"/>
      </dsp:txXfrm>
    </dsp:sp>
    <dsp:sp modelId="{943934EB-9103-5D41-9CFD-02D455F368DB}">
      <dsp:nvSpPr>
        <dsp:cNvPr id="0" name=""/>
        <dsp:cNvSpPr/>
      </dsp:nvSpPr>
      <dsp:spPr>
        <a:xfrm>
          <a:off x="592791" y="3115501"/>
          <a:ext cx="772597" cy="772597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5A4F00C-A1D4-7C48-893B-8E6AFF5E0F70}">
      <dsp:nvSpPr>
        <dsp:cNvPr id="0" name=""/>
        <dsp:cNvSpPr/>
      </dsp:nvSpPr>
      <dsp:spPr>
        <a:xfrm rot="10800000">
          <a:off x="1400010" y="3113625"/>
          <a:ext cx="5160387" cy="772597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shade val="100000"/>
                <a:hueMod val="100000"/>
                <a:satMod val="10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hueMod val="100000"/>
                <a:sat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0694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04 </a:t>
          </a:r>
          <a:r>
            <a:rPr lang="en-US" altLang="zh-CN" sz="3600" kern="1200" dirty="0" smtClean="0"/>
            <a:t>MIS-CVC</a:t>
          </a:r>
          <a:r>
            <a:rPr lang="zh-CN" altLang="en-US" sz="3600" kern="1200" dirty="0" smtClean="0"/>
            <a:t> 介绍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593159" y="3113625"/>
        <a:ext cx="4967238" cy="772597"/>
      </dsp:txXfrm>
    </dsp:sp>
    <dsp:sp modelId="{F9B6EA6D-AA92-D442-A5CF-20E8D6589261}">
      <dsp:nvSpPr>
        <dsp:cNvPr id="0" name=""/>
        <dsp:cNvSpPr/>
      </dsp:nvSpPr>
      <dsp:spPr>
        <a:xfrm>
          <a:off x="628253" y="2087739"/>
          <a:ext cx="772597" cy="772597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0E64B2-76B4-D24C-986F-9A93D907FD1C}">
      <dsp:nvSpPr>
        <dsp:cNvPr id="0" name=""/>
        <dsp:cNvSpPr/>
      </dsp:nvSpPr>
      <dsp:spPr>
        <a:xfrm rot="10800000">
          <a:off x="1412951" y="2189"/>
          <a:ext cx="4924354" cy="690426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shade val="100000"/>
                <a:hueMod val="100000"/>
                <a:satMod val="10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hueMod val="100000"/>
                <a:sat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459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01</a:t>
          </a:r>
          <a:r>
            <a:rPr lang="zh-CN" altLang="en-US" sz="3600" kern="1200" dirty="0" smtClean="0">
              <a:latin typeface="+mj-ea"/>
              <a:ea typeface="+mj-ea"/>
            </a:rPr>
            <a:t>  </a:t>
          </a:r>
          <a:r>
            <a:rPr lang="en-US" altLang="zh-CN" sz="3600" kern="1200" dirty="0" smtClean="0">
              <a:latin typeface="+mj-ea"/>
              <a:ea typeface="+mj-ea"/>
            </a:rPr>
            <a:t>CVC </a:t>
          </a:r>
          <a:r>
            <a:rPr lang="zh-CN" altLang="en-US" sz="3600" kern="1200" dirty="0" smtClean="0">
              <a:latin typeface="+mj-ea"/>
              <a:ea typeface="+mj-ea"/>
            </a:rPr>
            <a:t>介绍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585557" y="2189"/>
        <a:ext cx="4751748" cy="690426"/>
      </dsp:txXfrm>
    </dsp:sp>
    <dsp:sp modelId="{1989F770-7510-024F-8B77-31B49BDCCE93}">
      <dsp:nvSpPr>
        <dsp:cNvPr id="0" name=""/>
        <dsp:cNvSpPr/>
      </dsp:nvSpPr>
      <dsp:spPr>
        <a:xfrm>
          <a:off x="636290" y="2189"/>
          <a:ext cx="690426" cy="69042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D7BC3E6-6BA6-5245-BC20-9D3AC161399F}">
      <dsp:nvSpPr>
        <dsp:cNvPr id="0" name=""/>
        <dsp:cNvSpPr/>
      </dsp:nvSpPr>
      <dsp:spPr>
        <a:xfrm rot="10800000">
          <a:off x="1412951" y="898713"/>
          <a:ext cx="4924354" cy="690426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459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02</a:t>
          </a:r>
          <a:r>
            <a:rPr lang="zh-CN" altLang="en-US" sz="3600" kern="1200" dirty="0" smtClean="0">
              <a:latin typeface="+mj-ea"/>
              <a:ea typeface="+mj-ea"/>
            </a:rPr>
            <a:t> 模拟训练必要性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585557" y="898713"/>
        <a:ext cx="4751748" cy="690426"/>
      </dsp:txXfrm>
    </dsp:sp>
    <dsp:sp modelId="{D6D29568-AB04-0747-9E2F-815C3897A35F}">
      <dsp:nvSpPr>
        <dsp:cNvPr id="0" name=""/>
        <dsp:cNvSpPr/>
      </dsp:nvSpPr>
      <dsp:spPr>
        <a:xfrm>
          <a:off x="663051" y="898713"/>
          <a:ext cx="690426" cy="690426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E39BF9AD-4780-C241-8D8C-CDDF5F974123}">
      <dsp:nvSpPr>
        <dsp:cNvPr id="0" name=""/>
        <dsp:cNvSpPr/>
      </dsp:nvSpPr>
      <dsp:spPr>
        <a:xfrm rot="10800000">
          <a:off x="1412951" y="1795237"/>
          <a:ext cx="4924354" cy="690426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459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03</a:t>
          </a:r>
          <a:r>
            <a:rPr lang="zh-CN" altLang="en-US" sz="3600" kern="1200" dirty="0" smtClean="0"/>
            <a:t> 同类产品的比较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585557" y="1795237"/>
        <a:ext cx="4751748" cy="690426"/>
      </dsp:txXfrm>
    </dsp:sp>
    <dsp:sp modelId="{943934EB-9103-5D41-9CFD-02D455F368DB}">
      <dsp:nvSpPr>
        <dsp:cNvPr id="0" name=""/>
        <dsp:cNvSpPr/>
      </dsp:nvSpPr>
      <dsp:spPr>
        <a:xfrm>
          <a:off x="663051" y="2652097"/>
          <a:ext cx="690426" cy="690426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5A4F00C-A1D4-7C48-893B-8E6AFF5E0F70}">
      <dsp:nvSpPr>
        <dsp:cNvPr id="0" name=""/>
        <dsp:cNvSpPr/>
      </dsp:nvSpPr>
      <dsp:spPr>
        <a:xfrm rot="10800000">
          <a:off x="1412951" y="2632294"/>
          <a:ext cx="4924354" cy="690426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459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04 </a:t>
          </a:r>
          <a:r>
            <a:rPr lang="en-US" altLang="zh-CN" sz="3600" kern="1200" dirty="0" smtClean="0"/>
            <a:t>MIS-CVC</a:t>
          </a:r>
          <a:r>
            <a:rPr lang="zh-CN" altLang="en-US" sz="3600" kern="1200" dirty="0" smtClean="0"/>
            <a:t> 介绍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585557" y="2632294"/>
        <a:ext cx="4751748" cy="690426"/>
      </dsp:txXfrm>
    </dsp:sp>
    <dsp:sp modelId="{F9B6EA6D-AA92-D442-A5CF-20E8D6589261}">
      <dsp:nvSpPr>
        <dsp:cNvPr id="0" name=""/>
        <dsp:cNvSpPr/>
      </dsp:nvSpPr>
      <dsp:spPr>
        <a:xfrm>
          <a:off x="663051" y="1774985"/>
          <a:ext cx="690426" cy="690426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0E64B2-76B4-D24C-986F-9A93D907FD1C}">
      <dsp:nvSpPr>
        <dsp:cNvPr id="0" name=""/>
        <dsp:cNvSpPr/>
      </dsp:nvSpPr>
      <dsp:spPr>
        <a:xfrm rot="10800000">
          <a:off x="1401319" y="936107"/>
          <a:ext cx="4858463" cy="734966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shade val="100000"/>
                <a:hueMod val="100000"/>
                <a:satMod val="10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hueMod val="100000"/>
                <a:sat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24100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02</a:t>
          </a:r>
          <a:r>
            <a:rPr lang="zh-CN" altLang="en-US" sz="3600" kern="1200" dirty="0" smtClean="0">
              <a:latin typeface="+mj-ea"/>
              <a:ea typeface="+mj-ea"/>
            </a:rPr>
            <a:t> 模拟训练必要性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585060" y="936107"/>
        <a:ext cx="4674722" cy="734966"/>
      </dsp:txXfrm>
    </dsp:sp>
    <dsp:sp modelId="{1989F770-7510-024F-8B77-31B49BDCCE93}">
      <dsp:nvSpPr>
        <dsp:cNvPr id="0" name=""/>
        <dsp:cNvSpPr/>
      </dsp:nvSpPr>
      <dsp:spPr>
        <a:xfrm>
          <a:off x="465197" y="1179"/>
          <a:ext cx="734966" cy="73496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D7BC3E6-6BA6-5245-BC20-9D3AC161399F}">
      <dsp:nvSpPr>
        <dsp:cNvPr id="0" name=""/>
        <dsp:cNvSpPr/>
      </dsp:nvSpPr>
      <dsp:spPr>
        <a:xfrm rot="10800000">
          <a:off x="1407489" y="72013"/>
          <a:ext cx="4858463" cy="734966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24100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01</a:t>
          </a:r>
          <a:r>
            <a:rPr lang="zh-CN" altLang="en-US" sz="3600" kern="1200" dirty="0" smtClean="0">
              <a:latin typeface="+mj-ea"/>
              <a:ea typeface="+mj-ea"/>
            </a:rPr>
            <a:t> </a:t>
          </a:r>
          <a:r>
            <a:rPr lang="en-US" altLang="zh-CN" sz="3600" kern="1200" dirty="0" smtClean="0">
              <a:latin typeface="+mj-ea"/>
              <a:ea typeface="+mj-ea"/>
            </a:rPr>
            <a:t>CVC </a:t>
          </a:r>
          <a:r>
            <a:rPr lang="zh-CN" altLang="en-US" sz="3600" kern="1200" dirty="0" smtClean="0">
              <a:latin typeface="+mj-ea"/>
              <a:ea typeface="+mj-ea"/>
            </a:rPr>
            <a:t>介绍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591230" y="72013"/>
        <a:ext cx="4674722" cy="734966"/>
      </dsp:txXfrm>
    </dsp:sp>
    <dsp:sp modelId="{D6D29568-AB04-0747-9E2F-815C3897A35F}">
      <dsp:nvSpPr>
        <dsp:cNvPr id="0" name=""/>
        <dsp:cNvSpPr/>
      </dsp:nvSpPr>
      <dsp:spPr>
        <a:xfrm>
          <a:off x="609213" y="955538"/>
          <a:ext cx="734966" cy="734966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E39BF9AD-4780-C241-8D8C-CDDF5F974123}">
      <dsp:nvSpPr>
        <dsp:cNvPr id="0" name=""/>
        <dsp:cNvSpPr/>
      </dsp:nvSpPr>
      <dsp:spPr>
        <a:xfrm rot="10800000">
          <a:off x="1407489" y="1909896"/>
          <a:ext cx="4858463" cy="734966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24100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03</a:t>
          </a:r>
          <a:r>
            <a:rPr lang="zh-CN" altLang="en-US" sz="3600" kern="1200" dirty="0" smtClean="0"/>
            <a:t> 同类产品的比较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591230" y="1909896"/>
        <a:ext cx="4674722" cy="734966"/>
      </dsp:txXfrm>
    </dsp:sp>
    <dsp:sp modelId="{943934EB-9103-5D41-9CFD-02D455F368DB}">
      <dsp:nvSpPr>
        <dsp:cNvPr id="0" name=""/>
        <dsp:cNvSpPr/>
      </dsp:nvSpPr>
      <dsp:spPr>
        <a:xfrm>
          <a:off x="609213" y="2822033"/>
          <a:ext cx="734966" cy="734966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5A4F00C-A1D4-7C48-893B-8E6AFF5E0F70}">
      <dsp:nvSpPr>
        <dsp:cNvPr id="0" name=""/>
        <dsp:cNvSpPr/>
      </dsp:nvSpPr>
      <dsp:spPr>
        <a:xfrm rot="10800000">
          <a:off x="1407489" y="2864255"/>
          <a:ext cx="4858463" cy="734966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24100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04 </a:t>
          </a:r>
          <a:r>
            <a:rPr lang="en-US" altLang="zh-CN" sz="3600" kern="1200" dirty="0" smtClean="0"/>
            <a:t>MIS-CVC</a:t>
          </a:r>
          <a:r>
            <a:rPr lang="zh-CN" altLang="en-US" sz="3600" kern="1200" dirty="0" smtClean="0"/>
            <a:t> 介绍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591230" y="2864255"/>
        <a:ext cx="4674722" cy="734966"/>
      </dsp:txXfrm>
    </dsp:sp>
    <dsp:sp modelId="{F9B6EA6D-AA92-D442-A5CF-20E8D6589261}">
      <dsp:nvSpPr>
        <dsp:cNvPr id="0" name=""/>
        <dsp:cNvSpPr/>
      </dsp:nvSpPr>
      <dsp:spPr>
        <a:xfrm>
          <a:off x="609213" y="1888338"/>
          <a:ext cx="734966" cy="734966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0E64B2-76B4-D24C-986F-9A93D907FD1C}">
      <dsp:nvSpPr>
        <dsp:cNvPr id="0" name=""/>
        <dsp:cNvSpPr/>
      </dsp:nvSpPr>
      <dsp:spPr>
        <a:xfrm rot="10800000">
          <a:off x="1401319" y="1872211"/>
          <a:ext cx="4858463" cy="734966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shade val="100000"/>
                <a:hueMod val="100000"/>
                <a:satMod val="10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hueMod val="100000"/>
                <a:sat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24100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03</a:t>
          </a:r>
          <a:r>
            <a:rPr lang="zh-CN" altLang="en-US" sz="3600" kern="1200" dirty="0" smtClean="0">
              <a:latin typeface="+mj-ea"/>
              <a:ea typeface="+mj-ea"/>
            </a:rPr>
            <a:t> 同类产品比较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585060" y="1872211"/>
        <a:ext cx="4674722" cy="734966"/>
      </dsp:txXfrm>
    </dsp:sp>
    <dsp:sp modelId="{1989F770-7510-024F-8B77-31B49BDCCE93}">
      <dsp:nvSpPr>
        <dsp:cNvPr id="0" name=""/>
        <dsp:cNvSpPr/>
      </dsp:nvSpPr>
      <dsp:spPr>
        <a:xfrm>
          <a:off x="465197" y="1179"/>
          <a:ext cx="734966" cy="73496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D7BC3E6-6BA6-5245-BC20-9D3AC161399F}">
      <dsp:nvSpPr>
        <dsp:cNvPr id="0" name=""/>
        <dsp:cNvSpPr/>
      </dsp:nvSpPr>
      <dsp:spPr>
        <a:xfrm rot="10800000">
          <a:off x="1407489" y="72013"/>
          <a:ext cx="4858463" cy="734966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24100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01</a:t>
          </a:r>
          <a:r>
            <a:rPr lang="zh-CN" altLang="en-US" sz="3600" kern="1200" dirty="0" smtClean="0">
              <a:latin typeface="+mj-ea"/>
              <a:ea typeface="+mj-ea"/>
            </a:rPr>
            <a:t> </a:t>
          </a:r>
          <a:r>
            <a:rPr lang="en-US" altLang="zh-CN" sz="3600" kern="1200" dirty="0" smtClean="0">
              <a:latin typeface="+mj-ea"/>
              <a:ea typeface="+mj-ea"/>
            </a:rPr>
            <a:t>CVC </a:t>
          </a:r>
          <a:r>
            <a:rPr lang="zh-CN" altLang="en-US" sz="3600" kern="1200" dirty="0" smtClean="0">
              <a:latin typeface="+mj-ea"/>
              <a:ea typeface="+mj-ea"/>
            </a:rPr>
            <a:t>介绍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591230" y="72013"/>
        <a:ext cx="4674722" cy="734966"/>
      </dsp:txXfrm>
    </dsp:sp>
    <dsp:sp modelId="{D6D29568-AB04-0747-9E2F-815C3897A35F}">
      <dsp:nvSpPr>
        <dsp:cNvPr id="0" name=""/>
        <dsp:cNvSpPr/>
      </dsp:nvSpPr>
      <dsp:spPr>
        <a:xfrm>
          <a:off x="609213" y="955538"/>
          <a:ext cx="734966" cy="734966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E39BF9AD-4780-C241-8D8C-CDDF5F974123}">
      <dsp:nvSpPr>
        <dsp:cNvPr id="0" name=""/>
        <dsp:cNvSpPr/>
      </dsp:nvSpPr>
      <dsp:spPr>
        <a:xfrm rot="10800000">
          <a:off x="1407489" y="936103"/>
          <a:ext cx="4858463" cy="734966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24100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02</a:t>
          </a:r>
          <a:r>
            <a:rPr lang="zh-CN" altLang="en-US" sz="3600" kern="1200" dirty="0" smtClean="0"/>
            <a:t> </a:t>
          </a:r>
          <a:r>
            <a:rPr lang="zh-CN" altLang="en-US" sz="3600" kern="1200" dirty="0" smtClean="0">
              <a:latin typeface="+mj-ea"/>
              <a:ea typeface="+mj-ea"/>
            </a:rPr>
            <a:t>模拟训练必要性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591230" y="936103"/>
        <a:ext cx="4674722" cy="734966"/>
      </dsp:txXfrm>
    </dsp:sp>
    <dsp:sp modelId="{943934EB-9103-5D41-9CFD-02D455F368DB}">
      <dsp:nvSpPr>
        <dsp:cNvPr id="0" name=""/>
        <dsp:cNvSpPr/>
      </dsp:nvSpPr>
      <dsp:spPr>
        <a:xfrm>
          <a:off x="609213" y="2822033"/>
          <a:ext cx="734966" cy="734966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5A4F00C-A1D4-7C48-893B-8E6AFF5E0F70}">
      <dsp:nvSpPr>
        <dsp:cNvPr id="0" name=""/>
        <dsp:cNvSpPr/>
      </dsp:nvSpPr>
      <dsp:spPr>
        <a:xfrm rot="10800000">
          <a:off x="1407489" y="2864255"/>
          <a:ext cx="4858463" cy="734966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24100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04 </a:t>
          </a:r>
          <a:r>
            <a:rPr lang="en-US" altLang="zh-CN" sz="3600" kern="1200" dirty="0" smtClean="0"/>
            <a:t>MIS-CVC</a:t>
          </a:r>
          <a:r>
            <a:rPr lang="zh-CN" altLang="en-US" sz="3600" kern="1200" dirty="0" smtClean="0"/>
            <a:t> 介绍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591230" y="2864255"/>
        <a:ext cx="4674722" cy="734966"/>
      </dsp:txXfrm>
    </dsp:sp>
    <dsp:sp modelId="{F9B6EA6D-AA92-D442-A5CF-20E8D6589261}">
      <dsp:nvSpPr>
        <dsp:cNvPr id="0" name=""/>
        <dsp:cNvSpPr/>
      </dsp:nvSpPr>
      <dsp:spPr>
        <a:xfrm>
          <a:off x="609213" y="1888338"/>
          <a:ext cx="734966" cy="734966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0E64B2-76B4-D24C-986F-9A93D907FD1C}">
      <dsp:nvSpPr>
        <dsp:cNvPr id="0" name=""/>
        <dsp:cNvSpPr/>
      </dsp:nvSpPr>
      <dsp:spPr>
        <a:xfrm rot="10800000">
          <a:off x="1382796" y="2513275"/>
          <a:ext cx="4858463" cy="660871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0000"/>
                <a:shade val="100000"/>
                <a:hueMod val="100000"/>
                <a:satMod val="10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hueMod val="100000"/>
                <a:sat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1426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03</a:t>
          </a:r>
          <a:r>
            <a:rPr lang="zh-CN" altLang="en-US" sz="3600" kern="1200" dirty="0" smtClean="0">
              <a:latin typeface="+mj-ea"/>
              <a:ea typeface="+mj-ea"/>
            </a:rPr>
            <a:t> </a:t>
          </a:r>
          <a:r>
            <a:rPr lang="en-US" altLang="zh-CN" sz="3600" kern="1200" dirty="0" smtClean="0"/>
            <a:t>MIS-CVC</a:t>
          </a:r>
          <a:r>
            <a:rPr lang="zh-CN" altLang="en-US" sz="3600" kern="1200" dirty="0" smtClean="0"/>
            <a:t> 介绍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548014" y="2513275"/>
        <a:ext cx="4693245" cy="660871"/>
      </dsp:txXfrm>
    </dsp:sp>
    <dsp:sp modelId="{1989F770-7510-024F-8B77-31B49BDCCE93}">
      <dsp:nvSpPr>
        <dsp:cNvPr id="0" name=""/>
        <dsp:cNvSpPr/>
      </dsp:nvSpPr>
      <dsp:spPr>
        <a:xfrm>
          <a:off x="541669" y="2523"/>
          <a:ext cx="660871" cy="660871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D7BC3E6-6BA6-5245-BC20-9D3AC161399F}">
      <dsp:nvSpPr>
        <dsp:cNvPr id="0" name=""/>
        <dsp:cNvSpPr/>
      </dsp:nvSpPr>
      <dsp:spPr>
        <a:xfrm rot="10800000">
          <a:off x="1388966" y="66217"/>
          <a:ext cx="4858463" cy="660871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1426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01</a:t>
          </a:r>
          <a:r>
            <a:rPr lang="zh-CN" altLang="en-US" sz="3600" kern="1200" dirty="0" smtClean="0">
              <a:latin typeface="+mj-ea"/>
              <a:ea typeface="+mj-ea"/>
            </a:rPr>
            <a:t> </a:t>
          </a:r>
          <a:r>
            <a:rPr lang="en-US" altLang="zh-CN" sz="3600" kern="1200" dirty="0" smtClean="0">
              <a:latin typeface="+mj-ea"/>
              <a:ea typeface="+mj-ea"/>
            </a:rPr>
            <a:t>CVC </a:t>
          </a:r>
          <a:r>
            <a:rPr lang="zh-CN" altLang="en-US" sz="3600" kern="1200" dirty="0" smtClean="0">
              <a:latin typeface="+mj-ea"/>
              <a:ea typeface="+mj-ea"/>
            </a:rPr>
            <a:t>介绍</a:t>
          </a:r>
          <a:endParaRPr lang="zh-CN" altLang="en-US" sz="3600" kern="1200" dirty="0">
            <a:latin typeface="+mj-ea"/>
            <a:ea typeface="+mj-ea"/>
          </a:endParaRPr>
        </a:p>
      </dsp:txBody>
      <dsp:txXfrm rot="10800000">
        <a:off x="1554184" y="66217"/>
        <a:ext cx="4693245" cy="660871"/>
      </dsp:txXfrm>
    </dsp:sp>
    <dsp:sp modelId="{D6D29568-AB04-0747-9E2F-815C3897A35F}">
      <dsp:nvSpPr>
        <dsp:cNvPr id="0" name=""/>
        <dsp:cNvSpPr/>
      </dsp:nvSpPr>
      <dsp:spPr>
        <a:xfrm>
          <a:off x="671166" y="860671"/>
          <a:ext cx="660871" cy="660871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E39BF9AD-4780-C241-8D8C-CDDF5F974123}">
      <dsp:nvSpPr>
        <dsp:cNvPr id="0" name=""/>
        <dsp:cNvSpPr/>
      </dsp:nvSpPr>
      <dsp:spPr>
        <a:xfrm rot="10800000">
          <a:off x="1388966" y="843195"/>
          <a:ext cx="4858463" cy="660871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1426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02</a:t>
          </a:r>
          <a:r>
            <a:rPr lang="zh-CN" altLang="en-US" sz="3600" kern="1200" dirty="0" smtClean="0"/>
            <a:t> </a:t>
          </a:r>
          <a:r>
            <a:rPr lang="zh-CN" altLang="en-US" sz="3600" kern="1200" dirty="0" smtClean="0">
              <a:latin typeface="+mj-ea"/>
              <a:ea typeface="+mj-ea"/>
            </a:rPr>
            <a:t>模拟训练必要性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554184" y="843195"/>
        <a:ext cx="4693245" cy="660871"/>
      </dsp:txXfrm>
    </dsp:sp>
    <dsp:sp modelId="{943934EB-9103-5D41-9CFD-02D455F368DB}">
      <dsp:nvSpPr>
        <dsp:cNvPr id="0" name=""/>
        <dsp:cNvSpPr/>
      </dsp:nvSpPr>
      <dsp:spPr>
        <a:xfrm>
          <a:off x="671166" y="2538999"/>
          <a:ext cx="660871" cy="660871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5A4F00C-A1D4-7C48-893B-8E6AFF5E0F70}">
      <dsp:nvSpPr>
        <dsp:cNvPr id="0" name=""/>
        <dsp:cNvSpPr/>
      </dsp:nvSpPr>
      <dsp:spPr>
        <a:xfrm rot="10800000">
          <a:off x="1388966" y="1671544"/>
          <a:ext cx="4858463" cy="660871"/>
        </a:xfrm>
        <a:prstGeom prst="homePlate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>
          <a:glow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1426" tIns="137160" rIns="256032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>
              <a:latin typeface="+mj-ea"/>
              <a:ea typeface="+mj-ea"/>
            </a:rPr>
            <a:t>03 </a:t>
          </a:r>
          <a:r>
            <a:rPr lang="zh-CN" altLang="en-US" sz="3600" kern="1200" dirty="0" smtClean="0">
              <a:latin typeface="+mj-ea"/>
              <a:ea typeface="+mj-ea"/>
            </a:rPr>
            <a:t>同类产品比较</a:t>
          </a:r>
          <a:endParaRPr lang="zh-CN" altLang="en-US" sz="3200" kern="1200" dirty="0">
            <a:latin typeface="+mj-ea"/>
            <a:ea typeface="+mj-ea"/>
          </a:endParaRPr>
        </a:p>
      </dsp:txBody>
      <dsp:txXfrm rot="10800000">
        <a:off x="1554184" y="1671544"/>
        <a:ext cx="4693245" cy="660871"/>
      </dsp:txXfrm>
    </dsp:sp>
    <dsp:sp modelId="{F9B6EA6D-AA92-D442-A5CF-20E8D6589261}">
      <dsp:nvSpPr>
        <dsp:cNvPr id="0" name=""/>
        <dsp:cNvSpPr/>
      </dsp:nvSpPr>
      <dsp:spPr>
        <a:xfrm>
          <a:off x="671166" y="1699433"/>
          <a:ext cx="660871" cy="660871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glow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glow>
        </a:effectLst>
        <a:scene3d>
          <a:camera prst="orthographicFront" fov="0">
            <a:rot lat="0" lon="0" rev="0"/>
          </a:camera>
          <a:lightRig rig="soft" dir="bl">
            <a:rot lat="0" lon="0" rev="0"/>
          </a:lightRig>
        </a:scene3d>
        <a:sp3d prstMaterial="plastic">
          <a:bevelT w="38100" h="38100"/>
          <a:contourClr>
            <a:schemeClr val="accent1">
              <a:tint val="50000"/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type="homePlate" r:blip="" rot="180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type="homePlate" r:blip="" rot="180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type="homePlate" r:blip="" rot="180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type="homePlate" r:blip="" rot="180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type="homePlate" r:blip="" rot="180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D7BAD-2227-4ED9-976D-74FC1DE8D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A62CF91-6D34-4D4F-8CE5-D4A0A4B68714}" type="slidenum">
              <a:rPr lang="zh-CN" altLang="en-US" sz="1200" smtClean="0"/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过渡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Freeform 5"/>
          <p:cNvSpPr>
            <a:spLocks noEditPoints="1"/>
          </p:cNvSpPr>
          <p:nvPr userDrawn="1"/>
        </p:nvSpPr>
        <p:spPr bwMode="auto">
          <a:xfrm>
            <a:off x="7458155" y="5658694"/>
            <a:ext cx="4253066" cy="821142"/>
          </a:xfrm>
          <a:custGeom>
            <a:avLst/>
            <a:gdLst>
              <a:gd name="T0" fmla="*/ 7933 w 8000"/>
              <a:gd name="T1" fmla="*/ 1418 h 1542"/>
              <a:gd name="T2" fmla="*/ 7832 w 8000"/>
              <a:gd name="T3" fmla="*/ 1315 h 1542"/>
              <a:gd name="T4" fmla="*/ 7738 w 8000"/>
              <a:gd name="T5" fmla="*/ 1352 h 1542"/>
              <a:gd name="T6" fmla="*/ 7673 w 8000"/>
              <a:gd name="T7" fmla="*/ 1336 h 1542"/>
              <a:gd name="T8" fmla="*/ 7538 w 8000"/>
              <a:gd name="T9" fmla="*/ 1313 h 1542"/>
              <a:gd name="T10" fmla="*/ 7430 w 8000"/>
              <a:gd name="T11" fmla="*/ 1287 h 1542"/>
              <a:gd name="T12" fmla="*/ 7292 w 8000"/>
              <a:gd name="T13" fmla="*/ 1358 h 1542"/>
              <a:gd name="T14" fmla="*/ 7170 w 8000"/>
              <a:gd name="T15" fmla="*/ 1352 h 1542"/>
              <a:gd name="T16" fmla="*/ 6993 w 8000"/>
              <a:gd name="T17" fmla="*/ 1400 h 1542"/>
              <a:gd name="T18" fmla="*/ 6886 w 8000"/>
              <a:gd name="T19" fmla="*/ 1357 h 1542"/>
              <a:gd name="T20" fmla="*/ 6766 w 8000"/>
              <a:gd name="T21" fmla="*/ 1380 h 1542"/>
              <a:gd name="T22" fmla="*/ 6640 w 8000"/>
              <a:gd name="T23" fmla="*/ 1194 h 1542"/>
              <a:gd name="T24" fmla="*/ 6505 w 8000"/>
              <a:gd name="T25" fmla="*/ 1157 h 1542"/>
              <a:gd name="T26" fmla="*/ 6381 w 8000"/>
              <a:gd name="T27" fmla="*/ 1311 h 1542"/>
              <a:gd name="T28" fmla="*/ 6242 w 8000"/>
              <a:gd name="T29" fmla="*/ 1181 h 1542"/>
              <a:gd name="T30" fmla="*/ 5688 w 8000"/>
              <a:gd name="T31" fmla="*/ 818 h 1542"/>
              <a:gd name="T32" fmla="*/ 5396 w 8000"/>
              <a:gd name="T33" fmla="*/ 674 h 1542"/>
              <a:gd name="T34" fmla="*/ 5346 w 8000"/>
              <a:gd name="T35" fmla="*/ 615 h 1542"/>
              <a:gd name="T36" fmla="*/ 5292 w 8000"/>
              <a:gd name="T37" fmla="*/ 1274 h 1542"/>
              <a:gd name="T38" fmla="*/ 5007 w 8000"/>
              <a:gd name="T39" fmla="*/ 1089 h 1542"/>
              <a:gd name="T40" fmla="*/ 4819 w 8000"/>
              <a:gd name="T41" fmla="*/ 685 h 1542"/>
              <a:gd name="T42" fmla="*/ 4540 w 8000"/>
              <a:gd name="T43" fmla="*/ 1250 h 1542"/>
              <a:gd name="T44" fmla="*/ 4474 w 8000"/>
              <a:gd name="T45" fmla="*/ 1255 h 1542"/>
              <a:gd name="T46" fmla="*/ 4398 w 8000"/>
              <a:gd name="T47" fmla="*/ 1265 h 1542"/>
              <a:gd name="T48" fmla="*/ 4286 w 8000"/>
              <a:gd name="T49" fmla="*/ 1131 h 1542"/>
              <a:gd name="T50" fmla="*/ 4046 w 8000"/>
              <a:gd name="T51" fmla="*/ 1117 h 1542"/>
              <a:gd name="T52" fmla="*/ 3923 w 8000"/>
              <a:gd name="T53" fmla="*/ 975 h 1542"/>
              <a:gd name="T54" fmla="*/ 3742 w 8000"/>
              <a:gd name="T55" fmla="*/ 1095 h 1542"/>
              <a:gd name="T56" fmla="*/ 3585 w 8000"/>
              <a:gd name="T57" fmla="*/ 1415 h 1542"/>
              <a:gd name="T58" fmla="*/ 3463 w 8000"/>
              <a:gd name="T59" fmla="*/ 1255 h 1542"/>
              <a:gd name="T60" fmla="*/ 3390 w 8000"/>
              <a:gd name="T61" fmla="*/ 372 h 1542"/>
              <a:gd name="T62" fmla="*/ 3367 w 8000"/>
              <a:gd name="T63" fmla="*/ 187 h 1542"/>
              <a:gd name="T64" fmla="*/ 3329 w 8000"/>
              <a:gd name="T65" fmla="*/ 695 h 1542"/>
              <a:gd name="T66" fmla="*/ 2997 w 8000"/>
              <a:gd name="T67" fmla="*/ 1479 h 1542"/>
              <a:gd name="T68" fmla="*/ 2797 w 8000"/>
              <a:gd name="T69" fmla="*/ 1119 h 1542"/>
              <a:gd name="T70" fmla="*/ 2628 w 8000"/>
              <a:gd name="T71" fmla="*/ 1372 h 1542"/>
              <a:gd name="T72" fmla="*/ 2470 w 8000"/>
              <a:gd name="T73" fmla="*/ 1378 h 1542"/>
              <a:gd name="T74" fmla="*/ 2310 w 8000"/>
              <a:gd name="T75" fmla="*/ 1440 h 1542"/>
              <a:gd name="T76" fmla="*/ 2152 w 8000"/>
              <a:gd name="T77" fmla="*/ 1391 h 1542"/>
              <a:gd name="T78" fmla="*/ 2055 w 8000"/>
              <a:gd name="T79" fmla="*/ 1463 h 1542"/>
              <a:gd name="T80" fmla="*/ 1975 w 8000"/>
              <a:gd name="T81" fmla="*/ 1479 h 1542"/>
              <a:gd name="T82" fmla="*/ 1805 w 8000"/>
              <a:gd name="T83" fmla="*/ 1456 h 1542"/>
              <a:gd name="T84" fmla="*/ 1673 w 8000"/>
              <a:gd name="T85" fmla="*/ 1469 h 1542"/>
              <a:gd name="T86" fmla="*/ 1531 w 8000"/>
              <a:gd name="T87" fmla="*/ 1408 h 1542"/>
              <a:gd name="T88" fmla="*/ 1443 w 8000"/>
              <a:gd name="T89" fmla="*/ 1265 h 1542"/>
              <a:gd name="T90" fmla="*/ 1253 w 8000"/>
              <a:gd name="T91" fmla="*/ 1421 h 1542"/>
              <a:gd name="T92" fmla="*/ 1155 w 8000"/>
              <a:gd name="T93" fmla="*/ 1401 h 1542"/>
              <a:gd name="T94" fmla="*/ 1051 w 8000"/>
              <a:gd name="T95" fmla="*/ 1389 h 1542"/>
              <a:gd name="T96" fmla="*/ 969 w 8000"/>
              <a:gd name="T97" fmla="*/ 1224 h 1542"/>
              <a:gd name="T98" fmla="*/ 843 w 8000"/>
              <a:gd name="T99" fmla="*/ 1375 h 1542"/>
              <a:gd name="T100" fmla="*/ 664 w 8000"/>
              <a:gd name="T101" fmla="*/ 1427 h 1542"/>
              <a:gd name="T102" fmla="*/ 515 w 8000"/>
              <a:gd name="T103" fmla="*/ 1241 h 1542"/>
              <a:gd name="T104" fmla="*/ 320 w 8000"/>
              <a:gd name="T105" fmla="*/ 1245 h 1542"/>
              <a:gd name="T106" fmla="*/ 218 w 8000"/>
              <a:gd name="T107" fmla="*/ 1342 h 1542"/>
              <a:gd name="T108" fmla="*/ 56 w 8000"/>
              <a:gd name="T109" fmla="*/ 1357 h 1542"/>
              <a:gd name="T110" fmla="*/ 3369 w 8000"/>
              <a:gd name="T111" fmla="*/ 1408 h 1542"/>
              <a:gd name="T112" fmla="*/ 3356 w 8000"/>
              <a:gd name="T113" fmla="*/ 1141 h 1542"/>
              <a:gd name="T114" fmla="*/ 3356 w 8000"/>
              <a:gd name="T115" fmla="*/ 872 h 1542"/>
              <a:gd name="T116" fmla="*/ 3356 w 8000"/>
              <a:gd name="T117" fmla="*/ 756 h 1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0" h="1542">
                <a:moveTo>
                  <a:pt x="7978" y="1472"/>
                </a:moveTo>
                <a:cubicBezTo>
                  <a:pt x="7978" y="1462"/>
                  <a:pt x="7978" y="1462"/>
                  <a:pt x="7978" y="1462"/>
                </a:cubicBezTo>
                <a:cubicBezTo>
                  <a:pt x="7966" y="1462"/>
                  <a:pt x="7966" y="1462"/>
                  <a:pt x="7966" y="1462"/>
                </a:cubicBezTo>
                <a:cubicBezTo>
                  <a:pt x="7966" y="1436"/>
                  <a:pt x="7966" y="1436"/>
                  <a:pt x="7966" y="1436"/>
                </a:cubicBezTo>
                <a:cubicBezTo>
                  <a:pt x="7955" y="1436"/>
                  <a:pt x="7955" y="1436"/>
                  <a:pt x="7955" y="1436"/>
                </a:cubicBezTo>
                <a:cubicBezTo>
                  <a:pt x="7955" y="1420"/>
                  <a:pt x="7955" y="1420"/>
                  <a:pt x="7955" y="1420"/>
                </a:cubicBezTo>
                <a:cubicBezTo>
                  <a:pt x="7941" y="1420"/>
                  <a:pt x="7941" y="1420"/>
                  <a:pt x="7941" y="1420"/>
                </a:cubicBezTo>
                <a:cubicBezTo>
                  <a:pt x="7941" y="1428"/>
                  <a:pt x="7941" y="1428"/>
                  <a:pt x="7941" y="1428"/>
                </a:cubicBezTo>
                <a:cubicBezTo>
                  <a:pt x="7933" y="1428"/>
                  <a:pt x="7933" y="1428"/>
                  <a:pt x="7933" y="1428"/>
                </a:cubicBezTo>
                <a:cubicBezTo>
                  <a:pt x="7933" y="1418"/>
                  <a:pt x="7933" y="1418"/>
                  <a:pt x="7933" y="1418"/>
                </a:cubicBezTo>
                <a:cubicBezTo>
                  <a:pt x="7916" y="1418"/>
                  <a:pt x="7916" y="1418"/>
                  <a:pt x="7916" y="1418"/>
                </a:cubicBezTo>
                <a:cubicBezTo>
                  <a:pt x="7916" y="1433"/>
                  <a:pt x="7916" y="1433"/>
                  <a:pt x="7916" y="1433"/>
                </a:cubicBezTo>
                <a:cubicBezTo>
                  <a:pt x="7895" y="1433"/>
                  <a:pt x="7895" y="1433"/>
                  <a:pt x="7895" y="1433"/>
                </a:cubicBezTo>
                <a:cubicBezTo>
                  <a:pt x="7895" y="1335"/>
                  <a:pt x="7895" y="1335"/>
                  <a:pt x="7895" y="1335"/>
                </a:cubicBezTo>
                <a:cubicBezTo>
                  <a:pt x="7879" y="1335"/>
                  <a:pt x="7879" y="1335"/>
                  <a:pt x="7879" y="1335"/>
                </a:cubicBezTo>
                <a:cubicBezTo>
                  <a:pt x="7855" y="1316"/>
                  <a:pt x="7855" y="1316"/>
                  <a:pt x="7855" y="1316"/>
                </a:cubicBezTo>
                <a:cubicBezTo>
                  <a:pt x="7855" y="1300"/>
                  <a:pt x="7855" y="1300"/>
                  <a:pt x="7855" y="1300"/>
                </a:cubicBezTo>
                <a:cubicBezTo>
                  <a:pt x="7843" y="1300"/>
                  <a:pt x="7843" y="1300"/>
                  <a:pt x="7843" y="1300"/>
                </a:cubicBezTo>
                <a:cubicBezTo>
                  <a:pt x="7843" y="1315"/>
                  <a:pt x="7843" y="1315"/>
                  <a:pt x="7843" y="1315"/>
                </a:cubicBezTo>
                <a:cubicBezTo>
                  <a:pt x="7832" y="1315"/>
                  <a:pt x="7832" y="1315"/>
                  <a:pt x="7832" y="1315"/>
                </a:cubicBezTo>
                <a:cubicBezTo>
                  <a:pt x="7832" y="1300"/>
                  <a:pt x="7832" y="1300"/>
                  <a:pt x="7832" y="1300"/>
                </a:cubicBezTo>
                <a:cubicBezTo>
                  <a:pt x="7821" y="1300"/>
                  <a:pt x="7821" y="1300"/>
                  <a:pt x="7821" y="1300"/>
                </a:cubicBezTo>
                <a:cubicBezTo>
                  <a:pt x="7821" y="1315"/>
                  <a:pt x="7821" y="1315"/>
                  <a:pt x="7821" y="1315"/>
                </a:cubicBezTo>
                <a:cubicBezTo>
                  <a:pt x="7806" y="1335"/>
                  <a:pt x="7806" y="1335"/>
                  <a:pt x="7806" y="1335"/>
                </a:cubicBezTo>
                <a:cubicBezTo>
                  <a:pt x="7789" y="1335"/>
                  <a:pt x="7789" y="1335"/>
                  <a:pt x="7789" y="1335"/>
                </a:cubicBezTo>
                <a:cubicBezTo>
                  <a:pt x="7789" y="1436"/>
                  <a:pt x="7789" y="1436"/>
                  <a:pt x="7789" y="1436"/>
                </a:cubicBezTo>
                <a:cubicBezTo>
                  <a:pt x="7749" y="1436"/>
                  <a:pt x="7749" y="1436"/>
                  <a:pt x="7749" y="1436"/>
                </a:cubicBezTo>
                <a:cubicBezTo>
                  <a:pt x="7749" y="1345"/>
                  <a:pt x="7749" y="1345"/>
                  <a:pt x="7749" y="1345"/>
                </a:cubicBezTo>
                <a:cubicBezTo>
                  <a:pt x="7738" y="1345"/>
                  <a:pt x="7738" y="1345"/>
                  <a:pt x="7738" y="1345"/>
                </a:cubicBezTo>
                <a:cubicBezTo>
                  <a:pt x="7738" y="1352"/>
                  <a:pt x="7738" y="1352"/>
                  <a:pt x="7738" y="1352"/>
                </a:cubicBezTo>
                <a:cubicBezTo>
                  <a:pt x="7724" y="1352"/>
                  <a:pt x="7724" y="1352"/>
                  <a:pt x="7724" y="1352"/>
                </a:cubicBezTo>
                <a:cubicBezTo>
                  <a:pt x="7724" y="1337"/>
                  <a:pt x="7724" y="1337"/>
                  <a:pt x="7724" y="1337"/>
                </a:cubicBezTo>
                <a:cubicBezTo>
                  <a:pt x="7713" y="1337"/>
                  <a:pt x="7713" y="1337"/>
                  <a:pt x="7713" y="1337"/>
                </a:cubicBezTo>
                <a:cubicBezTo>
                  <a:pt x="7713" y="1321"/>
                  <a:pt x="7713" y="1321"/>
                  <a:pt x="7713" y="1321"/>
                </a:cubicBezTo>
                <a:cubicBezTo>
                  <a:pt x="7697" y="1321"/>
                  <a:pt x="7697" y="1321"/>
                  <a:pt x="7697" y="1321"/>
                </a:cubicBezTo>
                <a:cubicBezTo>
                  <a:pt x="7697" y="1336"/>
                  <a:pt x="7697" y="1336"/>
                  <a:pt x="7697" y="1336"/>
                </a:cubicBezTo>
                <a:cubicBezTo>
                  <a:pt x="7687" y="1336"/>
                  <a:pt x="7687" y="1336"/>
                  <a:pt x="7687" y="1336"/>
                </a:cubicBezTo>
                <a:cubicBezTo>
                  <a:pt x="7687" y="1324"/>
                  <a:pt x="7687" y="1324"/>
                  <a:pt x="7687" y="1324"/>
                </a:cubicBezTo>
                <a:cubicBezTo>
                  <a:pt x="7673" y="1324"/>
                  <a:pt x="7673" y="1324"/>
                  <a:pt x="7673" y="1324"/>
                </a:cubicBezTo>
                <a:cubicBezTo>
                  <a:pt x="7673" y="1336"/>
                  <a:pt x="7673" y="1336"/>
                  <a:pt x="7673" y="1336"/>
                </a:cubicBezTo>
                <a:cubicBezTo>
                  <a:pt x="7659" y="1336"/>
                  <a:pt x="7659" y="1336"/>
                  <a:pt x="7659" y="1336"/>
                </a:cubicBezTo>
                <a:cubicBezTo>
                  <a:pt x="7659" y="1326"/>
                  <a:pt x="7659" y="1326"/>
                  <a:pt x="7659" y="1326"/>
                </a:cubicBezTo>
                <a:cubicBezTo>
                  <a:pt x="7645" y="1326"/>
                  <a:pt x="7645" y="1326"/>
                  <a:pt x="7645" y="1326"/>
                </a:cubicBezTo>
                <a:cubicBezTo>
                  <a:pt x="7645" y="1356"/>
                  <a:pt x="7645" y="1356"/>
                  <a:pt x="7645" y="1356"/>
                </a:cubicBezTo>
                <a:cubicBezTo>
                  <a:pt x="7616" y="1356"/>
                  <a:pt x="7616" y="1356"/>
                  <a:pt x="7616" y="1356"/>
                </a:cubicBezTo>
                <a:cubicBezTo>
                  <a:pt x="7616" y="1439"/>
                  <a:pt x="7616" y="1439"/>
                  <a:pt x="7616" y="1439"/>
                </a:cubicBezTo>
                <a:cubicBezTo>
                  <a:pt x="7581" y="1439"/>
                  <a:pt x="7581" y="1439"/>
                  <a:pt x="7581" y="1439"/>
                </a:cubicBezTo>
                <a:cubicBezTo>
                  <a:pt x="7581" y="1337"/>
                  <a:pt x="7581" y="1337"/>
                  <a:pt x="7581" y="1337"/>
                </a:cubicBezTo>
                <a:cubicBezTo>
                  <a:pt x="7557" y="1337"/>
                  <a:pt x="7557" y="1337"/>
                  <a:pt x="7557" y="1337"/>
                </a:cubicBezTo>
                <a:cubicBezTo>
                  <a:pt x="7538" y="1313"/>
                  <a:pt x="7538" y="1313"/>
                  <a:pt x="7538" y="1313"/>
                </a:cubicBezTo>
                <a:cubicBezTo>
                  <a:pt x="7497" y="1313"/>
                  <a:pt x="7497" y="1313"/>
                  <a:pt x="7497" y="1313"/>
                </a:cubicBezTo>
                <a:cubicBezTo>
                  <a:pt x="7497" y="1416"/>
                  <a:pt x="7497" y="1416"/>
                  <a:pt x="7497" y="1416"/>
                </a:cubicBezTo>
                <a:cubicBezTo>
                  <a:pt x="7483" y="1416"/>
                  <a:pt x="7483" y="1416"/>
                  <a:pt x="7483" y="1416"/>
                </a:cubicBezTo>
                <a:cubicBezTo>
                  <a:pt x="7483" y="1314"/>
                  <a:pt x="7483" y="1314"/>
                  <a:pt x="7483" y="1314"/>
                </a:cubicBezTo>
                <a:cubicBezTo>
                  <a:pt x="7465" y="1285"/>
                  <a:pt x="7465" y="1285"/>
                  <a:pt x="7465" y="1285"/>
                </a:cubicBezTo>
                <a:cubicBezTo>
                  <a:pt x="7452" y="1285"/>
                  <a:pt x="7452" y="1285"/>
                  <a:pt x="7452" y="1285"/>
                </a:cubicBezTo>
                <a:cubicBezTo>
                  <a:pt x="7452" y="1291"/>
                  <a:pt x="7452" y="1291"/>
                  <a:pt x="7452" y="1291"/>
                </a:cubicBezTo>
                <a:cubicBezTo>
                  <a:pt x="7441" y="1291"/>
                  <a:pt x="7441" y="1291"/>
                  <a:pt x="7441" y="1291"/>
                </a:cubicBezTo>
                <a:cubicBezTo>
                  <a:pt x="7441" y="1287"/>
                  <a:pt x="7441" y="1287"/>
                  <a:pt x="7441" y="1287"/>
                </a:cubicBezTo>
                <a:cubicBezTo>
                  <a:pt x="7430" y="1287"/>
                  <a:pt x="7430" y="1287"/>
                  <a:pt x="7430" y="1287"/>
                </a:cubicBezTo>
                <a:cubicBezTo>
                  <a:pt x="7430" y="1301"/>
                  <a:pt x="7430" y="1301"/>
                  <a:pt x="7430" y="1301"/>
                </a:cubicBezTo>
                <a:cubicBezTo>
                  <a:pt x="7383" y="1301"/>
                  <a:pt x="7383" y="1301"/>
                  <a:pt x="7383" y="1301"/>
                </a:cubicBezTo>
                <a:cubicBezTo>
                  <a:pt x="7383" y="1286"/>
                  <a:pt x="7383" y="1286"/>
                  <a:pt x="7383" y="1286"/>
                </a:cubicBezTo>
                <a:cubicBezTo>
                  <a:pt x="7370" y="1261"/>
                  <a:pt x="7370" y="1261"/>
                  <a:pt x="7370" y="1261"/>
                </a:cubicBezTo>
                <a:cubicBezTo>
                  <a:pt x="7326" y="1261"/>
                  <a:pt x="7326" y="1261"/>
                  <a:pt x="7326" y="1261"/>
                </a:cubicBezTo>
                <a:cubicBezTo>
                  <a:pt x="7326" y="1286"/>
                  <a:pt x="7326" y="1286"/>
                  <a:pt x="7326" y="1286"/>
                </a:cubicBezTo>
                <a:cubicBezTo>
                  <a:pt x="7297" y="1286"/>
                  <a:pt x="7297" y="1286"/>
                  <a:pt x="7297" y="1286"/>
                </a:cubicBezTo>
                <a:cubicBezTo>
                  <a:pt x="7297" y="1303"/>
                  <a:pt x="7297" y="1303"/>
                  <a:pt x="7297" y="1303"/>
                </a:cubicBezTo>
                <a:cubicBezTo>
                  <a:pt x="7292" y="1303"/>
                  <a:pt x="7292" y="1303"/>
                  <a:pt x="7292" y="1303"/>
                </a:cubicBezTo>
                <a:cubicBezTo>
                  <a:pt x="7292" y="1358"/>
                  <a:pt x="7292" y="1358"/>
                  <a:pt x="7292" y="1358"/>
                </a:cubicBezTo>
                <a:cubicBezTo>
                  <a:pt x="7281" y="1358"/>
                  <a:pt x="7281" y="1358"/>
                  <a:pt x="7281" y="1358"/>
                </a:cubicBezTo>
                <a:cubicBezTo>
                  <a:pt x="7281" y="1302"/>
                  <a:pt x="7281" y="1302"/>
                  <a:pt x="7281" y="1302"/>
                </a:cubicBezTo>
                <a:cubicBezTo>
                  <a:pt x="7273" y="1302"/>
                  <a:pt x="7273" y="1302"/>
                  <a:pt x="7273" y="1302"/>
                </a:cubicBezTo>
                <a:cubicBezTo>
                  <a:pt x="7273" y="1279"/>
                  <a:pt x="7273" y="1279"/>
                  <a:pt x="7273" y="1279"/>
                </a:cubicBezTo>
                <a:cubicBezTo>
                  <a:pt x="7210" y="1279"/>
                  <a:pt x="7210" y="1279"/>
                  <a:pt x="7210" y="1279"/>
                </a:cubicBezTo>
                <a:cubicBezTo>
                  <a:pt x="7210" y="1303"/>
                  <a:pt x="7210" y="1303"/>
                  <a:pt x="7210" y="1303"/>
                </a:cubicBezTo>
                <a:cubicBezTo>
                  <a:pt x="7179" y="1303"/>
                  <a:pt x="7179" y="1303"/>
                  <a:pt x="7179" y="1303"/>
                </a:cubicBezTo>
                <a:cubicBezTo>
                  <a:pt x="7179" y="1323"/>
                  <a:pt x="7179" y="1323"/>
                  <a:pt x="7179" y="1323"/>
                </a:cubicBezTo>
                <a:cubicBezTo>
                  <a:pt x="7170" y="1323"/>
                  <a:pt x="7170" y="1323"/>
                  <a:pt x="7170" y="1323"/>
                </a:cubicBezTo>
                <a:cubicBezTo>
                  <a:pt x="7170" y="1352"/>
                  <a:pt x="7170" y="1352"/>
                  <a:pt x="7170" y="1352"/>
                </a:cubicBezTo>
                <a:cubicBezTo>
                  <a:pt x="7090" y="1352"/>
                  <a:pt x="7090" y="1352"/>
                  <a:pt x="7090" y="1352"/>
                </a:cubicBezTo>
                <a:cubicBezTo>
                  <a:pt x="7090" y="1362"/>
                  <a:pt x="7090" y="1362"/>
                  <a:pt x="7090" y="1362"/>
                </a:cubicBezTo>
                <a:cubicBezTo>
                  <a:pt x="7069" y="1362"/>
                  <a:pt x="7069" y="1362"/>
                  <a:pt x="7069" y="1362"/>
                </a:cubicBezTo>
                <a:cubicBezTo>
                  <a:pt x="7069" y="1308"/>
                  <a:pt x="7069" y="1308"/>
                  <a:pt x="7069" y="1308"/>
                </a:cubicBezTo>
                <a:cubicBezTo>
                  <a:pt x="7036" y="1308"/>
                  <a:pt x="7036" y="1308"/>
                  <a:pt x="7036" y="1308"/>
                </a:cubicBezTo>
                <a:cubicBezTo>
                  <a:pt x="7036" y="1291"/>
                  <a:pt x="7036" y="1291"/>
                  <a:pt x="7036" y="1291"/>
                </a:cubicBezTo>
                <a:cubicBezTo>
                  <a:pt x="7010" y="1291"/>
                  <a:pt x="7010" y="1291"/>
                  <a:pt x="7010" y="1291"/>
                </a:cubicBezTo>
                <a:cubicBezTo>
                  <a:pt x="7010" y="1305"/>
                  <a:pt x="7010" y="1305"/>
                  <a:pt x="7010" y="1305"/>
                </a:cubicBezTo>
                <a:cubicBezTo>
                  <a:pt x="6993" y="1305"/>
                  <a:pt x="6993" y="1305"/>
                  <a:pt x="6993" y="1305"/>
                </a:cubicBezTo>
                <a:cubicBezTo>
                  <a:pt x="6993" y="1400"/>
                  <a:pt x="6993" y="1400"/>
                  <a:pt x="6993" y="1400"/>
                </a:cubicBezTo>
                <a:cubicBezTo>
                  <a:pt x="6972" y="1400"/>
                  <a:pt x="6972" y="1400"/>
                  <a:pt x="6972" y="1400"/>
                </a:cubicBezTo>
                <a:cubicBezTo>
                  <a:pt x="6972" y="1391"/>
                  <a:pt x="6972" y="1391"/>
                  <a:pt x="6972" y="1391"/>
                </a:cubicBezTo>
                <a:cubicBezTo>
                  <a:pt x="6952" y="1391"/>
                  <a:pt x="6952" y="1391"/>
                  <a:pt x="6952" y="1391"/>
                </a:cubicBezTo>
                <a:cubicBezTo>
                  <a:pt x="6952" y="1405"/>
                  <a:pt x="6952" y="1405"/>
                  <a:pt x="6952" y="1405"/>
                </a:cubicBezTo>
                <a:cubicBezTo>
                  <a:pt x="6936" y="1405"/>
                  <a:pt x="6936" y="1405"/>
                  <a:pt x="6936" y="1405"/>
                </a:cubicBezTo>
                <a:cubicBezTo>
                  <a:pt x="6936" y="1375"/>
                  <a:pt x="6936" y="1375"/>
                  <a:pt x="6936" y="1375"/>
                </a:cubicBezTo>
                <a:cubicBezTo>
                  <a:pt x="6922" y="1375"/>
                  <a:pt x="6922" y="1375"/>
                  <a:pt x="6922" y="1375"/>
                </a:cubicBezTo>
                <a:cubicBezTo>
                  <a:pt x="6922" y="1357"/>
                  <a:pt x="6922" y="1357"/>
                  <a:pt x="6922" y="1357"/>
                </a:cubicBezTo>
                <a:cubicBezTo>
                  <a:pt x="6906" y="1357"/>
                  <a:pt x="6906" y="1357"/>
                  <a:pt x="6906" y="1357"/>
                </a:cubicBezTo>
                <a:cubicBezTo>
                  <a:pt x="6886" y="1357"/>
                  <a:pt x="6886" y="1357"/>
                  <a:pt x="6886" y="1357"/>
                </a:cubicBezTo>
                <a:cubicBezTo>
                  <a:pt x="6886" y="1348"/>
                  <a:pt x="6886" y="1348"/>
                  <a:pt x="6886" y="1348"/>
                </a:cubicBezTo>
                <a:cubicBezTo>
                  <a:pt x="6852" y="1348"/>
                  <a:pt x="6852" y="1348"/>
                  <a:pt x="6852" y="1348"/>
                </a:cubicBezTo>
                <a:cubicBezTo>
                  <a:pt x="6852" y="1334"/>
                  <a:pt x="6852" y="1334"/>
                  <a:pt x="6852" y="1334"/>
                </a:cubicBezTo>
                <a:cubicBezTo>
                  <a:pt x="6839" y="1334"/>
                  <a:pt x="6839" y="1334"/>
                  <a:pt x="6839" y="1334"/>
                </a:cubicBezTo>
                <a:cubicBezTo>
                  <a:pt x="6839" y="1344"/>
                  <a:pt x="6839" y="1344"/>
                  <a:pt x="6839" y="1344"/>
                </a:cubicBezTo>
                <a:cubicBezTo>
                  <a:pt x="6786" y="1344"/>
                  <a:pt x="6786" y="1344"/>
                  <a:pt x="6786" y="1344"/>
                </a:cubicBezTo>
                <a:cubicBezTo>
                  <a:pt x="6786" y="1355"/>
                  <a:pt x="6786" y="1355"/>
                  <a:pt x="6786" y="1355"/>
                </a:cubicBezTo>
                <a:cubicBezTo>
                  <a:pt x="6776" y="1355"/>
                  <a:pt x="6776" y="1355"/>
                  <a:pt x="6776" y="1355"/>
                </a:cubicBezTo>
                <a:cubicBezTo>
                  <a:pt x="6776" y="1370"/>
                  <a:pt x="6776" y="1370"/>
                  <a:pt x="6776" y="1370"/>
                </a:cubicBezTo>
                <a:cubicBezTo>
                  <a:pt x="6766" y="1380"/>
                  <a:pt x="6766" y="1380"/>
                  <a:pt x="6766" y="1380"/>
                </a:cubicBezTo>
                <a:cubicBezTo>
                  <a:pt x="6766" y="1411"/>
                  <a:pt x="6766" y="1411"/>
                  <a:pt x="6766" y="1411"/>
                </a:cubicBezTo>
                <a:cubicBezTo>
                  <a:pt x="6755" y="1411"/>
                  <a:pt x="6755" y="1411"/>
                  <a:pt x="6755" y="1411"/>
                </a:cubicBezTo>
                <a:cubicBezTo>
                  <a:pt x="6755" y="1381"/>
                  <a:pt x="6755" y="1381"/>
                  <a:pt x="6755" y="1381"/>
                </a:cubicBezTo>
                <a:cubicBezTo>
                  <a:pt x="6744" y="1367"/>
                  <a:pt x="6744" y="1367"/>
                  <a:pt x="6744" y="1367"/>
                </a:cubicBezTo>
                <a:cubicBezTo>
                  <a:pt x="6744" y="1291"/>
                  <a:pt x="6744" y="1291"/>
                  <a:pt x="6744" y="1291"/>
                </a:cubicBezTo>
                <a:cubicBezTo>
                  <a:pt x="6727" y="1291"/>
                  <a:pt x="6727" y="1291"/>
                  <a:pt x="6727" y="1291"/>
                </a:cubicBezTo>
                <a:cubicBezTo>
                  <a:pt x="6727" y="1217"/>
                  <a:pt x="6727" y="1217"/>
                  <a:pt x="6727" y="1217"/>
                </a:cubicBezTo>
                <a:cubicBezTo>
                  <a:pt x="6670" y="1217"/>
                  <a:pt x="6670" y="1217"/>
                  <a:pt x="6670" y="1217"/>
                </a:cubicBezTo>
                <a:cubicBezTo>
                  <a:pt x="6670" y="1194"/>
                  <a:pt x="6670" y="1194"/>
                  <a:pt x="6670" y="1194"/>
                </a:cubicBezTo>
                <a:cubicBezTo>
                  <a:pt x="6640" y="1194"/>
                  <a:pt x="6640" y="1194"/>
                  <a:pt x="6640" y="1194"/>
                </a:cubicBezTo>
                <a:cubicBezTo>
                  <a:pt x="6640" y="1246"/>
                  <a:pt x="6640" y="1246"/>
                  <a:pt x="6640" y="1246"/>
                </a:cubicBezTo>
                <a:cubicBezTo>
                  <a:pt x="6625" y="1246"/>
                  <a:pt x="6625" y="1246"/>
                  <a:pt x="6625" y="1246"/>
                </a:cubicBezTo>
                <a:cubicBezTo>
                  <a:pt x="6625" y="1229"/>
                  <a:pt x="6625" y="1229"/>
                  <a:pt x="6625" y="1229"/>
                </a:cubicBezTo>
                <a:cubicBezTo>
                  <a:pt x="6625" y="1229"/>
                  <a:pt x="6614" y="1229"/>
                  <a:pt x="6609" y="1229"/>
                </a:cubicBezTo>
                <a:cubicBezTo>
                  <a:pt x="6604" y="1229"/>
                  <a:pt x="6604" y="1246"/>
                  <a:pt x="6604" y="1246"/>
                </a:cubicBezTo>
                <a:cubicBezTo>
                  <a:pt x="6604" y="1293"/>
                  <a:pt x="6604" y="1293"/>
                  <a:pt x="6604" y="1293"/>
                </a:cubicBezTo>
                <a:cubicBezTo>
                  <a:pt x="6562" y="1293"/>
                  <a:pt x="6562" y="1293"/>
                  <a:pt x="6562" y="1293"/>
                </a:cubicBezTo>
                <a:cubicBezTo>
                  <a:pt x="6562" y="1130"/>
                  <a:pt x="6562" y="1130"/>
                  <a:pt x="6562" y="1130"/>
                </a:cubicBezTo>
                <a:cubicBezTo>
                  <a:pt x="6505" y="1130"/>
                  <a:pt x="6505" y="1130"/>
                  <a:pt x="6505" y="1130"/>
                </a:cubicBezTo>
                <a:cubicBezTo>
                  <a:pt x="6505" y="1157"/>
                  <a:pt x="6505" y="1157"/>
                  <a:pt x="6505" y="1157"/>
                </a:cubicBezTo>
                <a:cubicBezTo>
                  <a:pt x="6481" y="1157"/>
                  <a:pt x="6477" y="1169"/>
                  <a:pt x="6477" y="1169"/>
                </a:cubicBezTo>
                <a:cubicBezTo>
                  <a:pt x="6450" y="1169"/>
                  <a:pt x="6450" y="1169"/>
                  <a:pt x="6450" y="1169"/>
                </a:cubicBezTo>
                <a:cubicBezTo>
                  <a:pt x="6450" y="1202"/>
                  <a:pt x="6450" y="1202"/>
                  <a:pt x="6450" y="1202"/>
                </a:cubicBezTo>
                <a:cubicBezTo>
                  <a:pt x="6438" y="1202"/>
                  <a:pt x="6438" y="1202"/>
                  <a:pt x="6438" y="1202"/>
                </a:cubicBezTo>
                <a:cubicBezTo>
                  <a:pt x="6438" y="1333"/>
                  <a:pt x="6438" y="1333"/>
                  <a:pt x="6438" y="1333"/>
                </a:cubicBezTo>
                <a:cubicBezTo>
                  <a:pt x="6414" y="1333"/>
                  <a:pt x="6414" y="1333"/>
                  <a:pt x="6414" y="1333"/>
                </a:cubicBezTo>
                <a:cubicBezTo>
                  <a:pt x="6414" y="1314"/>
                  <a:pt x="6414" y="1314"/>
                  <a:pt x="6414" y="1314"/>
                </a:cubicBezTo>
                <a:cubicBezTo>
                  <a:pt x="6401" y="1301"/>
                  <a:pt x="6401" y="1301"/>
                  <a:pt x="6401" y="1301"/>
                </a:cubicBezTo>
                <a:cubicBezTo>
                  <a:pt x="6394" y="1301"/>
                  <a:pt x="6394" y="1301"/>
                  <a:pt x="6394" y="1301"/>
                </a:cubicBezTo>
                <a:cubicBezTo>
                  <a:pt x="6381" y="1311"/>
                  <a:pt x="6381" y="1311"/>
                  <a:pt x="6381" y="1311"/>
                </a:cubicBezTo>
                <a:cubicBezTo>
                  <a:pt x="6381" y="1078"/>
                  <a:pt x="6381" y="1078"/>
                  <a:pt x="6381" y="1078"/>
                </a:cubicBezTo>
                <a:cubicBezTo>
                  <a:pt x="6322" y="1065"/>
                  <a:pt x="6322" y="1065"/>
                  <a:pt x="6322" y="1065"/>
                </a:cubicBezTo>
                <a:cubicBezTo>
                  <a:pt x="6297" y="1065"/>
                  <a:pt x="6297" y="1065"/>
                  <a:pt x="6297" y="1065"/>
                </a:cubicBezTo>
                <a:cubicBezTo>
                  <a:pt x="6297" y="1080"/>
                  <a:pt x="6297" y="1080"/>
                  <a:pt x="6297" y="1080"/>
                </a:cubicBezTo>
                <a:cubicBezTo>
                  <a:pt x="6280" y="1080"/>
                  <a:pt x="6280" y="1080"/>
                  <a:pt x="6280" y="1080"/>
                </a:cubicBezTo>
                <a:cubicBezTo>
                  <a:pt x="6280" y="1135"/>
                  <a:pt x="6280" y="1135"/>
                  <a:pt x="6280" y="1135"/>
                </a:cubicBezTo>
                <a:cubicBezTo>
                  <a:pt x="6264" y="1135"/>
                  <a:pt x="6264" y="1135"/>
                  <a:pt x="6264" y="1135"/>
                </a:cubicBezTo>
                <a:cubicBezTo>
                  <a:pt x="6264" y="1207"/>
                  <a:pt x="6264" y="1207"/>
                  <a:pt x="6264" y="1207"/>
                </a:cubicBezTo>
                <a:cubicBezTo>
                  <a:pt x="6242" y="1207"/>
                  <a:pt x="6242" y="1207"/>
                  <a:pt x="6242" y="1207"/>
                </a:cubicBezTo>
                <a:cubicBezTo>
                  <a:pt x="6242" y="1181"/>
                  <a:pt x="6242" y="1181"/>
                  <a:pt x="6242" y="1181"/>
                </a:cubicBezTo>
                <a:cubicBezTo>
                  <a:pt x="6214" y="1181"/>
                  <a:pt x="6214" y="1181"/>
                  <a:pt x="6214" y="1181"/>
                </a:cubicBezTo>
                <a:cubicBezTo>
                  <a:pt x="6214" y="1098"/>
                  <a:pt x="6214" y="1098"/>
                  <a:pt x="6214" y="1098"/>
                </a:cubicBezTo>
                <a:cubicBezTo>
                  <a:pt x="6196" y="1098"/>
                  <a:pt x="6196" y="1098"/>
                  <a:pt x="6196" y="1098"/>
                </a:cubicBezTo>
                <a:cubicBezTo>
                  <a:pt x="6196" y="1048"/>
                  <a:pt x="6196" y="1048"/>
                  <a:pt x="6196" y="1048"/>
                </a:cubicBezTo>
                <a:cubicBezTo>
                  <a:pt x="6114" y="1039"/>
                  <a:pt x="6114" y="1039"/>
                  <a:pt x="6114" y="1039"/>
                </a:cubicBezTo>
                <a:cubicBezTo>
                  <a:pt x="6114" y="1024"/>
                  <a:pt x="6114" y="1024"/>
                  <a:pt x="6114" y="1024"/>
                </a:cubicBezTo>
                <a:cubicBezTo>
                  <a:pt x="5961" y="1014"/>
                  <a:pt x="5961" y="1014"/>
                  <a:pt x="5961" y="1014"/>
                </a:cubicBezTo>
                <a:cubicBezTo>
                  <a:pt x="5961" y="823"/>
                  <a:pt x="5961" y="823"/>
                  <a:pt x="5961" y="823"/>
                </a:cubicBezTo>
                <a:cubicBezTo>
                  <a:pt x="5826" y="790"/>
                  <a:pt x="5826" y="790"/>
                  <a:pt x="5826" y="790"/>
                </a:cubicBezTo>
                <a:cubicBezTo>
                  <a:pt x="5688" y="818"/>
                  <a:pt x="5688" y="818"/>
                  <a:pt x="5688" y="818"/>
                </a:cubicBezTo>
                <a:cubicBezTo>
                  <a:pt x="5688" y="1359"/>
                  <a:pt x="5688" y="1359"/>
                  <a:pt x="5688" y="1359"/>
                </a:cubicBezTo>
                <a:cubicBezTo>
                  <a:pt x="5605" y="1359"/>
                  <a:pt x="5605" y="1359"/>
                  <a:pt x="5605" y="1359"/>
                </a:cubicBezTo>
                <a:cubicBezTo>
                  <a:pt x="5605" y="451"/>
                  <a:pt x="5605" y="451"/>
                  <a:pt x="5605" y="451"/>
                </a:cubicBezTo>
                <a:cubicBezTo>
                  <a:pt x="5468" y="487"/>
                  <a:pt x="5468" y="487"/>
                  <a:pt x="5468" y="487"/>
                </a:cubicBezTo>
                <a:cubicBezTo>
                  <a:pt x="5468" y="1274"/>
                  <a:pt x="5468" y="1274"/>
                  <a:pt x="5468" y="1274"/>
                </a:cubicBezTo>
                <a:cubicBezTo>
                  <a:pt x="5414" y="1274"/>
                  <a:pt x="5414" y="1274"/>
                  <a:pt x="5414" y="1274"/>
                </a:cubicBezTo>
                <a:cubicBezTo>
                  <a:pt x="5414" y="683"/>
                  <a:pt x="5414" y="683"/>
                  <a:pt x="5414" y="683"/>
                </a:cubicBezTo>
                <a:cubicBezTo>
                  <a:pt x="5404" y="683"/>
                  <a:pt x="5404" y="683"/>
                  <a:pt x="5404" y="683"/>
                </a:cubicBezTo>
                <a:cubicBezTo>
                  <a:pt x="5404" y="674"/>
                  <a:pt x="5404" y="674"/>
                  <a:pt x="5404" y="674"/>
                </a:cubicBezTo>
                <a:cubicBezTo>
                  <a:pt x="5396" y="674"/>
                  <a:pt x="5396" y="674"/>
                  <a:pt x="5396" y="674"/>
                </a:cubicBezTo>
                <a:cubicBezTo>
                  <a:pt x="5396" y="655"/>
                  <a:pt x="5396" y="655"/>
                  <a:pt x="5396" y="655"/>
                </a:cubicBezTo>
                <a:cubicBezTo>
                  <a:pt x="5384" y="655"/>
                  <a:pt x="5384" y="655"/>
                  <a:pt x="5384" y="655"/>
                </a:cubicBezTo>
                <a:cubicBezTo>
                  <a:pt x="5384" y="634"/>
                  <a:pt x="5384" y="634"/>
                  <a:pt x="5384" y="634"/>
                </a:cubicBezTo>
                <a:cubicBezTo>
                  <a:pt x="5367" y="634"/>
                  <a:pt x="5367" y="634"/>
                  <a:pt x="5367" y="634"/>
                </a:cubicBezTo>
                <a:cubicBezTo>
                  <a:pt x="5367" y="615"/>
                  <a:pt x="5367" y="615"/>
                  <a:pt x="5367" y="615"/>
                </a:cubicBezTo>
                <a:cubicBezTo>
                  <a:pt x="5360" y="615"/>
                  <a:pt x="5360" y="615"/>
                  <a:pt x="5360" y="615"/>
                </a:cubicBezTo>
                <a:cubicBezTo>
                  <a:pt x="5360" y="593"/>
                  <a:pt x="5360" y="593"/>
                  <a:pt x="5360" y="593"/>
                </a:cubicBezTo>
                <a:cubicBezTo>
                  <a:pt x="5353" y="532"/>
                  <a:pt x="5353" y="532"/>
                  <a:pt x="5353" y="532"/>
                </a:cubicBezTo>
                <a:cubicBezTo>
                  <a:pt x="5346" y="593"/>
                  <a:pt x="5346" y="593"/>
                  <a:pt x="5346" y="593"/>
                </a:cubicBezTo>
                <a:cubicBezTo>
                  <a:pt x="5346" y="615"/>
                  <a:pt x="5346" y="615"/>
                  <a:pt x="5346" y="615"/>
                </a:cubicBezTo>
                <a:cubicBezTo>
                  <a:pt x="5339" y="615"/>
                  <a:pt x="5339" y="615"/>
                  <a:pt x="5339" y="615"/>
                </a:cubicBezTo>
                <a:cubicBezTo>
                  <a:pt x="5339" y="634"/>
                  <a:pt x="5339" y="634"/>
                  <a:pt x="5339" y="634"/>
                </a:cubicBezTo>
                <a:cubicBezTo>
                  <a:pt x="5322" y="634"/>
                  <a:pt x="5322" y="634"/>
                  <a:pt x="5322" y="634"/>
                </a:cubicBezTo>
                <a:cubicBezTo>
                  <a:pt x="5322" y="655"/>
                  <a:pt x="5322" y="655"/>
                  <a:pt x="5322" y="655"/>
                </a:cubicBezTo>
                <a:cubicBezTo>
                  <a:pt x="5310" y="655"/>
                  <a:pt x="5310" y="655"/>
                  <a:pt x="5310" y="655"/>
                </a:cubicBezTo>
                <a:cubicBezTo>
                  <a:pt x="5310" y="674"/>
                  <a:pt x="5310" y="674"/>
                  <a:pt x="5310" y="674"/>
                </a:cubicBezTo>
                <a:cubicBezTo>
                  <a:pt x="5302" y="674"/>
                  <a:pt x="5302" y="674"/>
                  <a:pt x="5302" y="674"/>
                </a:cubicBezTo>
                <a:cubicBezTo>
                  <a:pt x="5302" y="683"/>
                  <a:pt x="5302" y="683"/>
                  <a:pt x="5302" y="683"/>
                </a:cubicBezTo>
                <a:cubicBezTo>
                  <a:pt x="5292" y="683"/>
                  <a:pt x="5292" y="683"/>
                  <a:pt x="5292" y="683"/>
                </a:cubicBezTo>
                <a:cubicBezTo>
                  <a:pt x="5292" y="1274"/>
                  <a:pt x="5292" y="1274"/>
                  <a:pt x="5292" y="1274"/>
                </a:cubicBezTo>
                <a:cubicBezTo>
                  <a:pt x="5260" y="1274"/>
                  <a:pt x="5260" y="1274"/>
                  <a:pt x="5260" y="1274"/>
                </a:cubicBezTo>
                <a:cubicBezTo>
                  <a:pt x="5260" y="792"/>
                  <a:pt x="5260" y="792"/>
                  <a:pt x="5260" y="792"/>
                </a:cubicBezTo>
                <a:cubicBezTo>
                  <a:pt x="5098" y="792"/>
                  <a:pt x="5098" y="792"/>
                  <a:pt x="5098" y="792"/>
                </a:cubicBezTo>
                <a:cubicBezTo>
                  <a:pt x="5073" y="817"/>
                  <a:pt x="5073" y="817"/>
                  <a:pt x="5073" y="817"/>
                </a:cubicBezTo>
                <a:cubicBezTo>
                  <a:pt x="5073" y="1219"/>
                  <a:pt x="5073" y="1219"/>
                  <a:pt x="5073" y="1219"/>
                </a:cubicBezTo>
                <a:cubicBezTo>
                  <a:pt x="5044" y="1219"/>
                  <a:pt x="5044" y="1219"/>
                  <a:pt x="5044" y="1219"/>
                </a:cubicBezTo>
                <a:cubicBezTo>
                  <a:pt x="5031" y="1237"/>
                  <a:pt x="5031" y="1237"/>
                  <a:pt x="5031" y="1237"/>
                </a:cubicBezTo>
                <a:cubicBezTo>
                  <a:pt x="5031" y="1419"/>
                  <a:pt x="5031" y="1419"/>
                  <a:pt x="5031" y="1419"/>
                </a:cubicBezTo>
                <a:cubicBezTo>
                  <a:pt x="5007" y="1419"/>
                  <a:pt x="5007" y="1419"/>
                  <a:pt x="5007" y="1419"/>
                </a:cubicBezTo>
                <a:cubicBezTo>
                  <a:pt x="5007" y="1089"/>
                  <a:pt x="5007" y="1089"/>
                  <a:pt x="5007" y="1089"/>
                </a:cubicBezTo>
                <a:cubicBezTo>
                  <a:pt x="4993" y="1089"/>
                  <a:pt x="4993" y="1089"/>
                  <a:pt x="4993" y="1089"/>
                </a:cubicBezTo>
                <a:cubicBezTo>
                  <a:pt x="4993" y="1050"/>
                  <a:pt x="4993" y="1050"/>
                  <a:pt x="4993" y="1050"/>
                </a:cubicBezTo>
                <a:cubicBezTo>
                  <a:pt x="4981" y="1050"/>
                  <a:pt x="4981" y="1050"/>
                  <a:pt x="4981" y="1050"/>
                </a:cubicBezTo>
                <a:cubicBezTo>
                  <a:pt x="4981" y="1026"/>
                  <a:pt x="4981" y="1026"/>
                  <a:pt x="4981" y="1026"/>
                </a:cubicBezTo>
                <a:cubicBezTo>
                  <a:pt x="4959" y="1026"/>
                  <a:pt x="4959" y="1026"/>
                  <a:pt x="4959" y="1026"/>
                </a:cubicBezTo>
                <a:cubicBezTo>
                  <a:pt x="4945" y="1016"/>
                  <a:pt x="4945" y="1016"/>
                  <a:pt x="4945" y="1016"/>
                </a:cubicBezTo>
                <a:cubicBezTo>
                  <a:pt x="4945" y="887"/>
                  <a:pt x="4945" y="887"/>
                  <a:pt x="4945" y="887"/>
                </a:cubicBezTo>
                <a:cubicBezTo>
                  <a:pt x="4841" y="919"/>
                  <a:pt x="4841" y="919"/>
                  <a:pt x="4841" y="919"/>
                </a:cubicBezTo>
                <a:cubicBezTo>
                  <a:pt x="4819" y="902"/>
                  <a:pt x="4819" y="902"/>
                  <a:pt x="4819" y="902"/>
                </a:cubicBezTo>
                <a:cubicBezTo>
                  <a:pt x="4819" y="685"/>
                  <a:pt x="4819" y="685"/>
                  <a:pt x="4819" y="685"/>
                </a:cubicBezTo>
                <a:cubicBezTo>
                  <a:pt x="4750" y="668"/>
                  <a:pt x="4750" y="668"/>
                  <a:pt x="4750" y="668"/>
                </a:cubicBezTo>
                <a:cubicBezTo>
                  <a:pt x="4616" y="723"/>
                  <a:pt x="4616" y="723"/>
                  <a:pt x="4616" y="723"/>
                </a:cubicBezTo>
                <a:cubicBezTo>
                  <a:pt x="4616" y="734"/>
                  <a:pt x="4616" y="734"/>
                  <a:pt x="4616" y="734"/>
                </a:cubicBezTo>
                <a:cubicBezTo>
                  <a:pt x="4593" y="720"/>
                  <a:pt x="4593" y="720"/>
                  <a:pt x="4593" y="720"/>
                </a:cubicBezTo>
                <a:cubicBezTo>
                  <a:pt x="4574" y="720"/>
                  <a:pt x="4574" y="720"/>
                  <a:pt x="4574" y="720"/>
                </a:cubicBezTo>
                <a:cubicBezTo>
                  <a:pt x="4574" y="739"/>
                  <a:pt x="4574" y="739"/>
                  <a:pt x="4574" y="739"/>
                </a:cubicBezTo>
                <a:cubicBezTo>
                  <a:pt x="4551" y="739"/>
                  <a:pt x="4551" y="739"/>
                  <a:pt x="4551" y="739"/>
                </a:cubicBezTo>
                <a:cubicBezTo>
                  <a:pt x="4551" y="807"/>
                  <a:pt x="4551" y="807"/>
                  <a:pt x="4551" y="807"/>
                </a:cubicBezTo>
                <a:cubicBezTo>
                  <a:pt x="4540" y="807"/>
                  <a:pt x="4540" y="807"/>
                  <a:pt x="4540" y="807"/>
                </a:cubicBezTo>
                <a:cubicBezTo>
                  <a:pt x="4540" y="1250"/>
                  <a:pt x="4540" y="1250"/>
                  <a:pt x="4540" y="1250"/>
                </a:cubicBezTo>
                <a:cubicBezTo>
                  <a:pt x="4523" y="1250"/>
                  <a:pt x="4523" y="1250"/>
                  <a:pt x="4523" y="1250"/>
                </a:cubicBezTo>
                <a:cubicBezTo>
                  <a:pt x="4516" y="1237"/>
                  <a:pt x="4516" y="1237"/>
                  <a:pt x="4516" y="1237"/>
                </a:cubicBezTo>
                <a:cubicBezTo>
                  <a:pt x="4516" y="1205"/>
                  <a:pt x="4516" y="1205"/>
                  <a:pt x="4516" y="1205"/>
                </a:cubicBezTo>
                <a:cubicBezTo>
                  <a:pt x="4499" y="1205"/>
                  <a:pt x="4499" y="1205"/>
                  <a:pt x="4499" y="1205"/>
                </a:cubicBezTo>
                <a:cubicBezTo>
                  <a:pt x="4499" y="1238"/>
                  <a:pt x="4499" y="1238"/>
                  <a:pt x="4499" y="1238"/>
                </a:cubicBezTo>
                <a:cubicBezTo>
                  <a:pt x="4495" y="1234"/>
                  <a:pt x="4495" y="1234"/>
                  <a:pt x="4495" y="1234"/>
                </a:cubicBezTo>
                <a:cubicBezTo>
                  <a:pt x="4495" y="1245"/>
                  <a:pt x="4495" y="1245"/>
                  <a:pt x="4495" y="1245"/>
                </a:cubicBezTo>
                <a:cubicBezTo>
                  <a:pt x="4482" y="1245"/>
                  <a:pt x="4482" y="1245"/>
                  <a:pt x="4482" y="1245"/>
                </a:cubicBezTo>
                <a:cubicBezTo>
                  <a:pt x="4482" y="1255"/>
                  <a:pt x="4482" y="1255"/>
                  <a:pt x="4482" y="1255"/>
                </a:cubicBezTo>
                <a:cubicBezTo>
                  <a:pt x="4474" y="1255"/>
                  <a:pt x="4474" y="1255"/>
                  <a:pt x="4474" y="1255"/>
                </a:cubicBezTo>
                <a:cubicBezTo>
                  <a:pt x="4474" y="1263"/>
                  <a:pt x="4474" y="1263"/>
                  <a:pt x="4474" y="1263"/>
                </a:cubicBezTo>
                <a:cubicBezTo>
                  <a:pt x="4452" y="1263"/>
                  <a:pt x="4452" y="1263"/>
                  <a:pt x="4452" y="1263"/>
                </a:cubicBezTo>
                <a:cubicBezTo>
                  <a:pt x="4452" y="1251"/>
                  <a:pt x="4452" y="1251"/>
                  <a:pt x="4452" y="1251"/>
                </a:cubicBezTo>
                <a:cubicBezTo>
                  <a:pt x="4468" y="1248"/>
                  <a:pt x="4468" y="1248"/>
                  <a:pt x="4468" y="1248"/>
                </a:cubicBezTo>
                <a:cubicBezTo>
                  <a:pt x="4468" y="1242"/>
                  <a:pt x="4468" y="1242"/>
                  <a:pt x="4468" y="1242"/>
                </a:cubicBezTo>
                <a:cubicBezTo>
                  <a:pt x="4407" y="1242"/>
                  <a:pt x="4407" y="1242"/>
                  <a:pt x="4407" y="1242"/>
                </a:cubicBezTo>
                <a:cubicBezTo>
                  <a:pt x="4409" y="1247"/>
                  <a:pt x="4409" y="1247"/>
                  <a:pt x="4409" y="1247"/>
                </a:cubicBezTo>
                <a:cubicBezTo>
                  <a:pt x="4421" y="1249"/>
                  <a:pt x="4421" y="1249"/>
                  <a:pt x="4421" y="1249"/>
                </a:cubicBezTo>
                <a:cubicBezTo>
                  <a:pt x="4421" y="1260"/>
                  <a:pt x="4421" y="1260"/>
                  <a:pt x="4421" y="1260"/>
                </a:cubicBezTo>
                <a:cubicBezTo>
                  <a:pt x="4398" y="1265"/>
                  <a:pt x="4398" y="1265"/>
                  <a:pt x="4398" y="1265"/>
                </a:cubicBezTo>
                <a:cubicBezTo>
                  <a:pt x="4369" y="1201"/>
                  <a:pt x="4369" y="1201"/>
                  <a:pt x="4369" y="1201"/>
                </a:cubicBezTo>
                <a:cubicBezTo>
                  <a:pt x="4369" y="1161"/>
                  <a:pt x="4369" y="1161"/>
                  <a:pt x="4369" y="1161"/>
                </a:cubicBezTo>
                <a:cubicBezTo>
                  <a:pt x="4369" y="948"/>
                  <a:pt x="4369" y="948"/>
                  <a:pt x="4369" y="948"/>
                </a:cubicBezTo>
                <a:cubicBezTo>
                  <a:pt x="4369" y="948"/>
                  <a:pt x="4379" y="944"/>
                  <a:pt x="4379" y="932"/>
                </a:cubicBezTo>
                <a:cubicBezTo>
                  <a:pt x="4379" y="920"/>
                  <a:pt x="4346" y="917"/>
                  <a:pt x="4333" y="917"/>
                </a:cubicBezTo>
                <a:cubicBezTo>
                  <a:pt x="4320" y="917"/>
                  <a:pt x="4287" y="920"/>
                  <a:pt x="4287" y="932"/>
                </a:cubicBezTo>
                <a:cubicBezTo>
                  <a:pt x="4287" y="944"/>
                  <a:pt x="4297" y="948"/>
                  <a:pt x="4297" y="948"/>
                </a:cubicBezTo>
                <a:cubicBezTo>
                  <a:pt x="4297" y="1161"/>
                  <a:pt x="4297" y="1161"/>
                  <a:pt x="4297" y="1161"/>
                </a:cubicBezTo>
                <a:cubicBezTo>
                  <a:pt x="4286" y="1161"/>
                  <a:pt x="4286" y="1161"/>
                  <a:pt x="4286" y="1161"/>
                </a:cubicBezTo>
                <a:cubicBezTo>
                  <a:pt x="4286" y="1131"/>
                  <a:pt x="4286" y="1131"/>
                  <a:pt x="4286" y="1131"/>
                </a:cubicBezTo>
                <a:cubicBezTo>
                  <a:pt x="4238" y="1091"/>
                  <a:pt x="4238" y="1091"/>
                  <a:pt x="4238" y="1091"/>
                </a:cubicBezTo>
                <a:cubicBezTo>
                  <a:pt x="4238" y="974"/>
                  <a:pt x="4238" y="974"/>
                  <a:pt x="4238" y="974"/>
                </a:cubicBezTo>
                <a:cubicBezTo>
                  <a:pt x="4223" y="974"/>
                  <a:pt x="4223" y="974"/>
                  <a:pt x="4223" y="974"/>
                </a:cubicBezTo>
                <a:cubicBezTo>
                  <a:pt x="4166" y="1010"/>
                  <a:pt x="4166" y="1010"/>
                  <a:pt x="4166" y="1010"/>
                </a:cubicBezTo>
                <a:cubicBezTo>
                  <a:pt x="4166" y="995"/>
                  <a:pt x="4166" y="995"/>
                  <a:pt x="4166" y="995"/>
                </a:cubicBezTo>
                <a:cubicBezTo>
                  <a:pt x="4087" y="995"/>
                  <a:pt x="4087" y="995"/>
                  <a:pt x="4087" y="995"/>
                </a:cubicBezTo>
                <a:cubicBezTo>
                  <a:pt x="4087" y="1012"/>
                  <a:pt x="4087" y="1012"/>
                  <a:pt x="4087" y="1012"/>
                </a:cubicBezTo>
                <a:cubicBezTo>
                  <a:pt x="4069" y="1012"/>
                  <a:pt x="4069" y="1012"/>
                  <a:pt x="4069" y="1012"/>
                </a:cubicBezTo>
                <a:cubicBezTo>
                  <a:pt x="4069" y="1130"/>
                  <a:pt x="4069" y="1130"/>
                  <a:pt x="4069" y="1130"/>
                </a:cubicBezTo>
                <a:cubicBezTo>
                  <a:pt x="4046" y="1117"/>
                  <a:pt x="4046" y="1117"/>
                  <a:pt x="4046" y="1117"/>
                </a:cubicBezTo>
                <a:cubicBezTo>
                  <a:pt x="4046" y="1088"/>
                  <a:pt x="4046" y="1088"/>
                  <a:pt x="4046" y="1088"/>
                </a:cubicBezTo>
                <a:cubicBezTo>
                  <a:pt x="4039" y="1088"/>
                  <a:pt x="4039" y="1088"/>
                  <a:pt x="4039" y="1088"/>
                </a:cubicBezTo>
                <a:cubicBezTo>
                  <a:pt x="4039" y="1118"/>
                  <a:pt x="4039" y="1118"/>
                  <a:pt x="4039" y="1118"/>
                </a:cubicBezTo>
                <a:cubicBezTo>
                  <a:pt x="4032" y="1118"/>
                  <a:pt x="4032" y="1118"/>
                  <a:pt x="4032" y="1118"/>
                </a:cubicBezTo>
                <a:cubicBezTo>
                  <a:pt x="4032" y="1061"/>
                  <a:pt x="4032" y="1061"/>
                  <a:pt x="4032" y="1061"/>
                </a:cubicBezTo>
                <a:cubicBezTo>
                  <a:pt x="3989" y="1061"/>
                  <a:pt x="3989" y="1061"/>
                  <a:pt x="3989" y="1061"/>
                </a:cubicBezTo>
                <a:cubicBezTo>
                  <a:pt x="3989" y="1052"/>
                  <a:pt x="3984" y="1018"/>
                  <a:pt x="3943" y="995"/>
                </a:cubicBezTo>
                <a:cubicBezTo>
                  <a:pt x="3943" y="975"/>
                  <a:pt x="3943" y="975"/>
                  <a:pt x="3943" y="975"/>
                </a:cubicBezTo>
                <a:cubicBezTo>
                  <a:pt x="3933" y="975"/>
                  <a:pt x="3933" y="975"/>
                  <a:pt x="3933" y="975"/>
                </a:cubicBezTo>
                <a:cubicBezTo>
                  <a:pt x="3923" y="975"/>
                  <a:pt x="3923" y="975"/>
                  <a:pt x="3923" y="975"/>
                </a:cubicBezTo>
                <a:cubicBezTo>
                  <a:pt x="3923" y="995"/>
                  <a:pt x="3923" y="995"/>
                  <a:pt x="3923" y="995"/>
                </a:cubicBezTo>
                <a:cubicBezTo>
                  <a:pt x="3882" y="1018"/>
                  <a:pt x="3877" y="1052"/>
                  <a:pt x="3877" y="1061"/>
                </a:cubicBezTo>
                <a:cubicBezTo>
                  <a:pt x="3877" y="1070"/>
                  <a:pt x="3885" y="1078"/>
                  <a:pt x="3885" y="1078"/>
                </a:cubicBezTo>
                <a:cubicBezTo>
                  <a:pt x="3859" y="1078"/>
                  <a:pt x="3859" y="1078"/>
                  <a:pt x="3859" y="1078"/>
                </a:cubicBezTo>
                <a:cubicBezTo>
                  <a:pt x="3846" y="1078"/>
                  <a:pt x="3846" y="1078"/>
                  <a:pt x="3846" y="1078"/>
                </a:cubicBezTo>
                <a:cubicBezTo>
                  <a:pt x="3809" y="1051"/>
                  <a:pt x="3809" y="1051"/>
                  <a:pt x="3809" y="1051"/>
                </a:cubicBezTo>
                <a:cubicBezTo>
                  <a:pt x="3781" y="1070"/>
                  <a:pt x="3781" y="1070"/>
                  <a:pt x="3781" y="1070"/>
                </a:cubicBezTo>
                <a:cubicBezTo>
                  <a:pt x="3770" y="1080"/>
                  <a:pt x="3770" y="1080"/>
                  <a:pt x="3770" y="1080"/>
                </a:cubicBezTo>
                <a:cubicBezTo>
                  <a:pt x="3742" y="1080"/>
                  <a:pt x="3742" y="1080"/>
                  <a:pt x="3742" y="1080"/>
                </a:cubicBezTo>
                <a:cubicBezTo>
                  <a:pt x="3742" y="1095"/>
                  <a:pt x="3742" y="1095"/>
                  <a:pt x="3742" y="1095"/>
                </a:cubicBezTo>
                <a:cubicBezTo>
                  <a:pt x="3759" y="1095"/>
                  <a:pt x="3763" y="1109"/>
                  <a:pt x="3763" y="1109"/>
                </a:cubicBezTo>
                <a:cubicBezTo>
                  <a:pt x="3763" y="1133"/>
                  <a:pt x="3763" y="1133"/>
                  <a:pt x="3763" y="1133"/>
                </a:cubicBezTo>
                <a:cubicBezTo>
                  <a:pt x="3734" y="1133"/>
                  <a:pt x="3734" y="1133"/>
                  <a:pt x="3734" y="1133"/>
                </a:cubicBezTo>
                <a:cubicBezTo>
                  <a:pt x="3734" y="1123"/>
                  <a:pt x="3734" y="1123"/>
                  <a:pt x="3734" y="1123"/>
                </a:cubicBezTo>
                <a:cubicBezTo>
                  <a:pt x="3673" y="1123"/>
                  <a:pt x="3673" y="1123"/>
                  <a:pt x="3673" y="1123"/>
                </a:cubicBezTo>
                <a:cubicBezTo>
                  <a:pt x="3673" y="1147"/>
                  <a:pt x="3673" y="1147"/>
                  <a:pt x="3673" y="1147"/>
                </a:cubicBezTo>
                <a:cubicBezTo>
                  <a:pt x="3635" y="1147"/>
                  <a:pt x="3635" y="1147"/>
                  <a:pt x="3635" y="1147"/>
                </a:cubicBezTo>
                <a:cubicBezTo>
                  <a:pt x="3635" y="1405"/>
                  <a:pt x="3635" y="1405"/>
                  <a:pt x="3635" y="1405"/>
                </a:cubicBezTo>
                <a:cubicBezTo>
                  <a:pt x="3585" y="1405"/>
                  <a:pt x="3585" y="1405"/>
                  <a:pt x="3585" y="1405"/>
                </a:cubicBezTo>
                <a:cubicBezTo>
                  <a:pt x="3585" y="1415"/>
                  <a:pt x="3585" y="1415"/>
                  <a:pt x="3585" y="1415"/>
                </a:cubicBezTo>
                <a:cubicBezTo>
                  <a:pt x="3576" y="1415"/>
                  <a:pt x="3576" y="1415"/>
                  <a:pt x="3576" y="1415"/>
                </a:cubicBezTo>
                <a:cubicBezTo>
                  <a:pt x="3576" y="1437"/>
                  <a:pt x="3576" y="1437"/>
                  <a:pt x="3576" y="1437"/>
                </a:cubicBezTo>
                <a:cubicBezTo>
                  <a:pt x="3565" y="1437"/>
                  <a:pt x="3565" y="1437"/>
                  <a:pt x="3565" y="1437"/>
                </a:cubicBezTo>
                <a:cubicBezTo>
                  <a:pt x="3565" y="1403"/>
                  <a:pt x="3565" y="1403"/>
                  <a:pt x="3565" y="1403"/>
                </a:cubicBezTo>
                <a:cubicBezTo>
                  <a:pt x="3528" y="1403"/>
                  <a:pt x="3528" y="1403"/>
                  <a:pt x="3528" y="1403"/>
                </a:cubicBezTo>
                <a:cubicBezTo>
                  <a:pt x="3528" y="1259"/>
                  <a:pt x="3528" y="1259"/>
                  <a:pt x="3528" y="1259"/>
                </a:cubicBezTo>
                <a:cubicBezTo>
                  <a:pt x="3478" y="1259"/>
                  <a:pt x="3478" y="1259"/>
                  <a:pt x="3478" y="1259"/>
                </a:cubicBezTo>
                <a:cubicBezTo>
                  <a:pt x="3478" y="1245"/>
                  <a:pt x="3478" y="1245"/>
                  <a:pt x="3478" y="1245"/>
                </a:cubicBezTo>
                <a:cubicBezTo>
                  <a:pt x="3463" y="1245"/>
                  <a:pt x="3463" y="1245"/>
                  <a:pt x="3463" y="1245"/>
                </a:cubicBezTo>
                <a:cubicBezTo>
                  <a:pt x="3463" y="1255"/>
                  <a:pt x="3463" y="1255"/>
                  <a:pt x="3463" y="1255"/>
                </a:cubicBezTo>
                <a:cubicBezTo>
                  <a:pt x="3455" y="1255"/>
                  <a:pt x="3455" y="1255"/>
                  <a:pt x="3455" y="1255"/>
                </a:cubicBezTo>
                <a:cubicBezTo>
                  <a:pt x="3456" y="1251"/>
                  <a:pt x="3456" y="1248"/>
                  <a:pt x="3456" y="1245"/>
                </a:cubicBezTo>
                <a:cubicBezTo>
                  <a:pt x="3456" y="1211"/>
                  <a:pt x="3436" y="1182"/>
                  <a:pt x="3407" y="1168"/>
                </a:cubicBezTo>
                <a:cubicBezTo>
                  <a:pt x="3407" y="700"/>
                  <a:pt x="3407" y="700"/>
                  <a:pt x="3407" y="700"/>
                </a:cubicBezTo>
                <a:cubicBezTo>
                  <a:pt x="3431" y="687"/>
                  <a:pt x="3447" y="662"/>
                  <a:pt x="3447" y="634"/>
                </a:cubicBezTo>
                <a:cubicBezTo>
                  <a:pt x="3447" y="597"/>
                  <a:pt x="3421" y="567"/>
                  <a:pt x="3387" y="560"/>
                </a:cubicBezTo>
                <a:cubicBezTo>
                  <a:pt x="3383" y="429"/>
                  <a:pt x="3383" y="429"/>
                  <a:pt x="3383" y="429"/>
                </a:cubicBezTo>
                <a:cubicBezTo>
                  <a:pt x="3391" y="425"/>
                  <a:pt x="3397" y="417"/>
                  <a:pt x="3397" y="407"/>
                </a:cubicBezTo>
                <a:cubicBezTo>
                  <a:pt x="3397" y="400"/>
                  <a:pt x="3394" y="393"/>
                  <a:pt x="3390" y="389"/>
                </a:cubicBezTo>
                <a:cubicBezTo>
                  <a:pt x="3390" y="372"/>
                  <a:pt x="3390" y="372"/>
                  <a:pt x="3390" y="372"/>
                </a:cubicBezTo>
                <a:cubicBezTo>
                  <a:pt x="3382" y="372"/>
                  <a:pt x="3382" y="372"/>
                  <a:pt x="3382" y="372"/>
                </a:cubicBezTo>
                <a:cubicBezTo>
                  <a:pt x="3382" y="269"/>
                  <a:pt x="3382" y="269"/>
                  <a:pt x="3382" y="269"/>
                </a:cubicBezTo>
                <a:cubicBezTo>
                  <a:pt x="3377" y="269"/>
                  <a:pt x="3377" y="269"/>
                  <a:pt x="3377" y="269"/>
                </a:cubicBezTo>
                <a:cubicBezTo>
                  <a:pt x="3377" y="187"/>
                  <a:pt x="3377" y="187"/>
                  <a:pt x="3377" y="187"/>
                </a:cubicBezTo>
                <a:cubicBezTo>
                  <a:pt x="3377" y="187"/>
                  <a:pt x="3385" y="187"/>
                  <a:pt x="3385" y="177"/>
                </a:cubicBezTo>
                <a:cubicBezTo>
                  <a:pt x="3385" y="167"/>
                  <a:pt x="3377" y="170"/>
                  <a:pt x="3377" y="170"/>
                </a:cubicBezTo>
                <a:cubicBezTo>
                  <a:pt x="3372" y="0"/>
                  <a:pt x="3372" y="0"/>
                  <a:pt x="3372" y="0"/>
                </a:cubicBezTo>
                <a:cubicBezTo>
                  <a:pt x="3367" y="170"/>
                  <a:pt x="3367" y="170"/>
                  <a:pt x="3367" y="170"/>
                </a:cubicBezTo>
                <a:cubicBezTo>
                  <a:pt x="3367" y="170"/>
                  <a:pt x="3359" y="167"/>
                  <a:pt x="3359" y="177"/>
                </a:cubicBezTo>
                <a:cubicBezTo>
                  <a:pt x="3359" y="187"/>
                  <a:pt x="3367" y="187"/>
                  <a:pt x="3367" y="187"/>
                </a:cubicBezTo>
                <a:cubicBezTo>
                  <a:pt x="3367" y="269"/>
                  <a:pt x="3367" y="269"/>
                  <a:pt x="3367" y="269"/>
                </a:cubicBezTo>
                <a:cubicBezTo>
                  <a:pt x="3362" y="269"/>
                  <a:pt x="3362" y="269"/>
                  <a:pt x="3362" y="269"/>
                </a:cubicBezTo>
                <a:cubicBezTo>
                  <a:pt x="3362" y="372"/>
                  <a:pt x="3362" y="372"/>
                  <a:pt x="3362" y="372"/>
                </a:cubicBezTo>
                <a:cubicBezTo>
                  <a:pt x="3354" y="372"/>
                  <a:pt x="3354" y="372"/>
                  <a:pt x="3354" y="372"/>
                </a:cubicBezTo>
                <a:cubicBezTo>
                  <a:pt x="3354" y="389"/>
                  <a:pt x="3354" y="389"/>
                  <a:pt x="3354" y="389"/>
                </a:cubicBezTo>
                <a:cubicBezTo>
                  <a:pt x="3350" y="393"/>
                  <a:pt x="3347" y="400"/>
                  <a:pt x="3347" y="407"/>
                </a:cubicBezTo>
                <a:cubicBezTo>
                  <a:pt x="3347" y="417"/>
                  <a:pt x="3353" y="425"/>
                  <a:pt x="3361" y="429"/>
                </a:cubicBezTo>
                <a:cubicBezTo>
                  <a:pt x="3357" y="560"/>
                  <a:pt x="3357" y="560"/>
                  <a:pt x="3357" y="560"/>
                </a:cubicBezTo>
                <a:cubicBezTo>
                  <a:pt x="3323" y="567"/>
                  <a:pt x="3297" y="597"/>
                  <a:pt x="3297" y="634"/>
                </a:cubicBezTo>
                <a:cubicBezTo>
                  <a:pt x="3297" y="659"/>
                  <a:pt x="3310" y="681"/>
                  <a:pt x="3329" y="695"/>
                </a:cubicBezTo>
                <a:cubicBezTo>
                  <a:pt x="3329" y="1173"/>
                  <a:pt x="3329" y="1173"/>
                  <a:pt x="3329" y="1173"/>
                </a:cubicBezTo>
                <a:cubicBezTo>
                  <a:pt x="3304" y="1187"/>
                  <a:pt x="3288" y="1214"/>
                  <a:pt x="3288" y="1245"/>
                </a:cubicBezTo>
                <a:cubicBezTo>
                  <a:pt x="3288" y="1275"/>
                  <a:pt x="3304" y="1302"/>
                  <a:pt x="3329" y="1317"/>
                </a:cubicBezTo>
                <a:cubicBezTo>
                  <a:pt x="3329" y="1343"/>
                  <a:pt x="3329" y="1343"/>
                  <a:pt x="3329" y="1343"/>
                </a:cubicBezTo>
                <a:cubicBezTo>
                  <a:pt x="3287" y="1479"/>
                  <a:pt x="3287" y="1479"/>
                  <a:pt x="3287" y="1479"/>
                </a:cubicBezTo>
                <a:cubicBezTo>
                  <a:pt x="3180" y="1479"/>
                  <a:pt x="3180" y="1479"/>
                  <a:pt x="3180" y="1479"/>
                </a:cubicBezTo>
                <a:cubicBezTo>
                  <a:pt x="3180" y="1420"/>
                  <a:pt x="3180" y="1420"/>
                  <a:pt x="3180" y="1420"/>
                </a:cubicBezTo>
                <a:cubicBezTo>
                  <a:pt x="3132" y="1420"/>
                  <a:pt x="3132" y="1420"/>
                  <a:pt x="3132" y="1420"/>
                </a:cubicBezTo>
                <a:cubicBezTo>
                  <a:pt x="3132" y="1479"/>
                  <a:pt x="3132" y="1479"/>
                  <a:pt x="3132" y="1479"/>
                </a:cubicBezTo>
                <a:cubicBezTo>
                  <a:pt x="2997" y="1479"/>
                  <a:pt x="2997" y="1479"/>
                  <a:pt x="2997" y="1479"/>
                </a:cubicBezTo>
                <a:cubicBezTo>
                  <a:pt x="2997" y="1395"/>
                  <a:pt x="2997" y="1395"/>
                  <a:pt x="2997" y="1395"/>
                </a:cubicBezTo>
                <a:cubicBezTo>
                  <a:pt x="2850" y="1372"/>
                  <a:pt x="2850" y="1372"/>
                  <a:pt x="2850" y="1372"/>
                </a:cubicBezTo>
                <a:cubicBezTo>
                  <a:pt x="2850" y="1279"/>
                  <a:pt x="2850" y="1279"/>
                  <a:pt x="2850" y="1279"/>
                </a:cubicBezTo>
                <a:cubicBezTo>
                  <a:pt x="2844" y="1271"/>
                  <a:pt x="2844" y="1271"/>
                  <a:pt x="2844" y="1271"/>
                </a:cubicBezTo>
                <a:cubicBezTo>
                  <a:pt x="2844" y="1227"/>
                  <a:pt x="2844" y="1227"/>
                  <a:pt x="2844" y="1227"/>
                </a:cubicBezTo>
                <a:cubicBezTo>
                  <a:pt x="2838" y="1223"/>
                  <a:pt x="2838" y="1223"/>
                  <a:pt x="2838" y="1223"/>
                </a:cubicBezTo>
                <a:cubicBezTo>
                  <a:pt x="2838" y="1194"/>
                  <a:pt x="2838" y="1194"/>
                  <a:pt x="2838" y="1194"/>
                </a:cubicBezTo>
                <a:cubicBezTo>
                  <a:pt x="2818" y="1177"/>
                  <a:pt x="2818" y="1177"/>
                  <a:pt x="2818" y="1177"/>
                </a:cubicBezTo>
                <a:cubicBezTo>
                  <a:pt x="2803" y="1177"/>
                  <a:pt x="2803" y="1177"/>
                  <a:pt x="2803" y="1177"/>
                </a:cubicBezTo>
                <a:cubicBezTo>
                  <a:pt x="2797" y="1119"/>
                  <a:pt x="2797" y="1119"/>
                  <a:pt x="2797" y="1119"/>
                </a:cubicBezTo>
                <a:cubicBezTo>
                  <a:pt x="2791" y="1177"/>
                  <a:pt x="2791" y="1177"/>
                  <a:pt x="2791" y="1177"/>
                </a:cubicBezTo>
                <a:cubicBezTo>
                  <a:pt x="2776" y="1177"/>
                  <a:pt x="2776" y="1177"/>
                  <a:pt x="2776" y="1177"/>
                </a:cubicBezTo>
                <a:cubicBezTo>
                  <a:pt x="2756" y="1194"/>
                  <a:pt x="2756" y="1194"/>
                  <a:pt x="2756" y="1194"/>
                </a:cubicBezTo>
                <a:cubicBezTo>
                  <a:pt x="2756" y="1223"/>
                  <a:pt x="2756" y="1223"/>
                  <a:pt x="2756" y="1223"/>
                </a:cubicBezTo>
                <a:cubicBezTo>
                  <a:pt x="2750" y="1227"/>
                  <a:pt x="2750" y="1227"/>
                  <a:pt x="2750" y="1227"/>
                </a:cubicBezTo>
                <a:cubicBezTo>
                  <a:pt x="2750" y="1271"/>
                  <a:pt x="2750" y="1271"/>
                  <a:pt x="2750" y="1271"/>
                </a:cubicBezTo>
                <a:cubicBezTo>
                  <a:pt x="2744" y="1279"/>
                  <a:pt x="2744" y="1279"/>
                  <a:pt x="2744" y="1279"/>
                </a:cubicBezTo>
                <a:cubicBezTo>
                  <a:pt x="2744" y="1341"/>
                  <a:pt x="2744" y="1341"/>
                  <a:pt x="2744" y="1341"/>
                </a:cubicBezTo>
                <a:cubicBezTo>
                  <a:pt x="2744" y="1341"/>
                  <a:pt x="2733" y="1330"/>
                  <a:pt x="2701" y="1330"/>
                </a:cubicBezTo>
                <a:cubicBezTo>
                  <a:pt x="2658" y="1330"/>
                  <a:pt x="2628" y="1372"/>
                  <a:pt x="2628" y="1372"/>
                </a:cubicBezTo>
                <a:cubicBezTo>
                  <a:pt x="2572" y="1372"/>
                  <a:pt x="2572" y="1372"/>
                  <a:pt x="2572" y="1372"/>
                </a:cubicBezTo>
                <a:cubicBezTo>
                  <a:pt x="2572" y="1389"/>
                  <a:pt x="2572" y="1389"/>
                  <a:pt x="2572" y="1389"/>
                </a:cubicBezTo>
                <a:cubicBezTo>
                  <a:pt x="2553" y="1389"/>
                  <a:pt x="2553" y="1389"/>
                  <a:pt x="2553" y="1389"/>
                </a:cubicBezTo>
                <a:cubicBezTo>
                  <a:pt x="2553" y="1382"/>
                  <a:pt x="2553" y="1382"/>
                  <a:pt x="2553" y="1382"/>
                </a:cubicBezTo>
                <a:cubicBezTo>
                  <a:pt x="2510" y="1382"/>
                  <a:pt x="2510" y="1382"/>
                  <a:pt x="2510" y="1382"/>
                </a:cubicBezTo>
                <a:cubicBezTo>
                  <a:pt x="2502" y="1393"/>
                  <a:pt x="2502" y="1393"/>
                  <a:pt x="2502" y="1393"/>
                </a:cubicBezTo>
                <a:cubicBezTo>
                  <a:pt x="2478" y="1393"/>
                  <a:pt x="2478" y="1393"/>
                  <a:pt x="2478" y="1393"/>
                </a:cubicBezTo>
                <a:cubicBezTo>
                  <a:pt x="2478" y="1402"/>
                  <a:pt x="2478" y="1402"/>
                  <a:pt x="2478" y="1402"/>
                </a:cubicBezTo>
                <a:cubicBezTo>
                  <a:pt x="2470" y="1402"/>
                  <a:pt x="2470" y="1402"/>
                  <a:pt x="2470" y="1402"/>
                </a:cubicBezTo>
                <a:cubicBezTo>
                  <a:pt x="2470" y="1378"/>
                  <a:pt x="2470" y="1378"/>
                  <a:pt x="2470" y="1378"/>
                </a:cubicBezTo>
                <a:cubicBezTo>
                  <a:pt x="2443" y="1378"/>
                  <a:pt x="2443" y="1378"/>
                  <a:pt x="2443" y="1378"/>
                </a:cubicBezTo>
                <a:cubicBezTo>
                  <a:pt x="2432" y="1388"/>
                  <a:pt x="2432" y="1388"/>
                  <a:pt x="2432" y="1388"/>
                </a:cubicBezTo>
                <a:cubicBezTo>
                  <a:pt x="2417" y="1388"/>
                  <a:pt x="2417" y="1388"/>
                  <a:pt x="2417" y="1388"/>
                </a:cubicBezTo>
                <a:cubicBezTo>
                  <a:pt x="2408" y="1375"/>
                  <a:pt x="2408" y="1375"/>
                  <a:pt x="2408" y="1375"/>
                </a:cubicBezTo>
                <a:cubicBezTo>
                  <a:pt x="2393" y="1375"/>
                  <a:pt x="2393" y="1375"/>
                  <a:pt x="2393" y="1375"/>
                </a:cubicBezTo>
                <a:cubicBezTo>
                  <a:pt x="2381" y="1388"/>
                  <a:pt x="2381" y="1388"/>
                  <a:pt x="2381" y="1388"/>
                </a:cubicBezTo>
                <a:cubicBezTo>
                  <a:pt x="2365" y="1388"/>
                  <a:pt x="2365" y="1388"/>
                  <a:pt x="2365" y="1388"/>
                </a:cubicBezTo>
                <a:cubicBezTo>
                  <a:pt x="2365" y="1465"/>
                  <a:pt x="2365" y="1465"/>
                  <a:pt x="2365" y="1465"/>
                </a:cubicBezTo>
                <a:cubicBezTo>
                  <a:pt x="2310" y="1465"/>
                  <a:pt x="2310" y="1465"/>
                  <a:pt x="2310" y="1465"/>
                </a:cubicBezTo>
                <a:cubicBezTo>
                  <a:pt x="2310" y="1440"/>
                  <a:pt x="2310" y="1440"/>
                  <a:pt x="2310" y="1440"/>
                </a:cubicBezTo>
                <a:cubicBezTo>
                  <a:pt x="2284" y="1420"/>
                  <a:pt x="2284" y="1420"/>
                  <a:pt x="2284" y="1420"/>
                </a:cubicBezTo>
                <a:cubicBezTo>
                  <a:pt x="2279" y="1380"/>
                  <a:pt x="2279" y="1380"/>
                  <a:pt x="2279" y="1380"/>
                </a:cubicBezTo>
                <a:cubicBezTo>
                  <a:pt x="2273" y="1419"/>
                  <a:pt x="2273" y="1419"/>
                  <a:pt x="2273" y="1419"/>
                </a:cubicBezTo>
                <a:cubicBezTo>
                  <a:pt x="2243" y="1441"/>
                  <a:pt x="2243" y="1441"/>
                  <a:pt x="2243" y="1441"/>
                </a:cubicBezTo>
                <a:cubicBezTo>
                  <a:pt x="2243" y="1457"/>
                  <a:pt x="2243" y="1457"/>
                  <a:pt x="2243" y="1457"/>
                </a:cubicBezTo>
                <a:cubicBezTo>
                  <a:pt x="2199" y="1457"/>
                  <a:pt x="2199" y="1457"/>
                  <a:pt x="2199" y="1457"/>
                </a:cubicBezTo>
                <a:cubicBezTo>
                  <a:pt x="2199" y="1401"/>
                  <a:pt x="2199" y="1401"/>
                  <a:pt x="2199" y="1401"/>
                </a:cubicBezTo>
                <a:cubicBezTo>
                  <a:pt x="2177" y="1401"/>
                  <a:pt x="2177" y="1401"/>
                  <a:pt x="2177" y="1401"/>
                </a:cubicBezTo>
                <a:cubicBezTo>
                  <a:pt x="2177" y="1391"/>
                  <a:pt x="2177" y="1391"/>
                  <a:pt x="2177" y="1391"/>
                </a:cubicBezTo>
                <a:cubicBezTo>
                  <a:pt x="2152" y="1391"/>
                  <a:pt x="2152" y="1391"/>
                  <a:pt x="2152" y="1391"/>
                </a:cubicBezTo>
                <a:cubicBezTo>
                  <a:pt x="2152" y="1409"/>
                  <a:pt x="2152" y="1409"/>
                  <a:pt x="2152" y="1409"/>
                </a:cubicBezTo>
                <a:cubicBezTo>
                  <a:pt x="2139" y="1409"/>
                  <a:pt x="2139" y="1409"/>
                  <a:pt x="2139" y="1409"/>
                </a:cubicBezTo>
                <a:cubicBezTo>
                  <a:pt x="2139" y="1371"/>
                  <a:pt x="2139" y="1371"/>
                  <a:pt x="2139" y="1371"/>
                </a:cubicBezTo>
                <a:cubicBezTo>
                  <a:pt x="2093" y="1371"/>
                  <a:pt x="2093" y="1371"/>
                  <a:pt x="2093" y="1371"/>
                </a:cubicBezTo>
                <a:cubicBezTo>
                  <a:pt x="2093" y="1436"/>
                  <a:pt x="2093" y="1436"/>
                  <a:pt x="2093" y="1436"/>
                </a:cubicBezTo>
                <a:cubicBezTo>
                  <a:pt x="2077" y="1436"/>
                  <a:pt x="2077" y="1436"/>
                  <a:pt x="2077" y="1436"/>
                </a:cubicBezTo>
                <a:cubicBezTo>
                  <a:pt x="2077" y="1453"/>
                  <a:pt x="2077" y="1453"/>
                  <a:pt x="2077" y="1453"/>
                </a:cubicBezTo>
                <a:cubicBezTo>
                  <a:pt x="2068" y="1453"/>
                  <a:pt x="2068" y="1453"/>
                  <a:pt x="2068" y="1453"/>
                </a:cubicBezTo>
                <a:cubicBezTo>
                  <a:pt x="2068" y="1463"/>
                  <a:pt x="2068" y="1463"/>
                  <a:pt x="2068" y="1463"/>
                </a:cubicBezTo>
                <a:cubicBezTo>
                  <a:pt x="2055" y="1463"/>
                  <a:pt x="2055" y="1463"/>
                  <a:pt x="2055" y="1463"/>
                </a:cubicBezTo>
                <a:cubicBezTo>
                  <a:pt x="2055" y="1453"/>
                  <a:pt x="2055" y="1453"/>
                  <a:pt x="2055" y="1453"/>
                </a:cubicBezTo>
                <a:cubicBezTo>
                  <a:pt x="2033" y="1453"/>
                  <a:pt x="2033" y="1453"/>
                  <a:pt x="2033" y="1453"/>
                </a:cubicBezTo>
                <a:cubicBezTo>
                  <a:pt x="2033" y="1461"/>
                  <a:pt x="2033" y="1461"/>
                  <a:pt x="2033" y="1461"/>
                </a:cubicBezTo>
                <a:cubicBezTo>
                  <a:pt x="2004" y="1461"/>
                  <a:pt x="2004" y="1461"/>
                  <a:pt x="2004" y="1461"/>
                </a:cubicBezTo>
                <a:cubicBezTo>
                  <a:pt x="2004" y="1471"/>
                  <a:pt x="2004" y="1471"/>
                  <a:pt x="2004" y="1471"/>
                </a:cubicBezTo>
                <a:cubicBezTo>
                  <a:pt x="1996" y="1471"/>
                  <a:pt x="1996" y="1471"/>
                  <a:pt x="1996" y="1471"/>
                </a:cubicBezTo>
                <a:cubicBezTo>
                  <a:pt x="1996" y="1463"/>
                  <a:pt x="1996" y="1463"/>
                  <a:pt x="1996" y="1463"/>
                </a:cubicBezTo>
                <a:cubicBezTo>
                  <a:pt x="1983" y="1463"/>
                  <a:pt x="1983" y="1463"/>
                  <a:pt x="1983" y="1463"/>
                </a:cubicBezTo>
                <a:cubicBezTo>
                  <a:pt x="1983" y="1479"/>
                  <a:pt x="1983" y="1479"/>
                  <a:pt x="1983" y="1479"/>
                </a:cubicBezTo>
                <a:cubicBezTo>
                  <a:pt x="1975" y="1479"/>
                  <a:pt x="1975" y="1479"/>
                  <a:pt x="1975" y="1479"/>
                </a:cubicBezTo>
                <a:cubicBezTo>
                  <a:pt x="1975" y="1343"/>
                  <a:pt x="1975" y="1343"/>
                  <a:pt x="1975" y="1343"/>
                </a:cubicBezTo>
                <a:cubicBezTo>
                  <a:pt x="1952" y="1343"/>
                  <a:pt x="1952" y="1343"/>
                  <a:pt x="1952" y="1343"/>
                </a:cubicBezTo>
                <a:cubicBezTo>
                  <a:pt x="1952" y="1352"/>
                  <a:pt x="1952" y="1352"/>
                  <a:pt x="1952" y="1352"/>
                </a:cubicBezTo>
                <a:cubicBezTo>
                  <a:pt x="1943" y="1352"/>
                  <a:pt x="1943" y="1352"/>
                  <a:pt x="1943" y="1352"/>
                </a:cubicBezTo>
                <a:cubicBezTo>
                  <a:pt x="1935" y="1335"/>
                  <a:pt x="1935" y="1335"/>
                  <a:pt x="1935" y="1335"/>
                </a:cubicBezTo>
                <a:cubicBezTo>
                  <a:pt x="1921" y="1335"/>
                  <a:pt x="1921" y="1335"/>
                  <a:pt x="1921" y="1335"/>
                </a:cubicBezTo>
                <a:cubicBezTo>
                  <a:pt x="1912" y="1352"/>
                  <a:pt x="1912" y="1352"/>
                  <a:pt x="1912" y="1352"/>
                </a:cubicBezTo>
                <a:cubicBezTo>
                  <a:pt x="1877" y="1352"/>
                  <a:pt x="1877" y="1352"/>
                  <a:pt x="1877" y="1352"/>
                </a:cubicBezTo>
                <a:cubicBezTo>
                  <a:pt x="1877" y="1456"/>
                  <a:pt x="1877" y="1456"/>
                  <a:pt x="1877" y="1456"/>
                </a:cubicBezTo>
                <a:cubicBezTo>
                  <a:pt x="1805" y="1456"/>
                  <a:pt x="1805" y="1456"/>
                  <a:pt x="1805" y="1456"/>
                </a:cubicBezTo>
                <a:cubicBezTo>
                  <a:pt x="1791" y="1441"/>
                  <a:pt x="1791" y="1441"/>
                  <a:pt x="1791" y="1441"/>
                </a:cubicBezTo>
                <a:cubicBezTo>
                  <a:pt x="1781" y="1452"/>
                  <a:pt x="1781" y="1452"/>
                  <a:pt x="1781" y="1452"/>
                </a:cubicBezTo>
                <a:cubicBezTo>
                  <a:pt x="1771" y="1452"/>
                  <a:pt x="1771" y="1452"/>
                  <a:pt x="1771" y="1452"/>
                </a:cubicBezTo>
                <a:cubicBezTo>
                  <a:pt x="1756" y="1437"/>
                  <a:pt x="1756" y="1437"/>
                  <a:pt x="1756" y="1437"/>
                </a:cubicBezTo>
                <a:cubicBezTo>
                  <a:pt x="1744" y="1437"/>
                  <a:pt x="1744" y="1437"/>
                  <a:pt x="1744" y="1437"/>
                </a:cubicBezTo>
                <a:cubicBezTo>
                  <a:pt x="1731" y="1448"/>
                  <a:pt x="1731" y="1448"/>
                  <a:pt x="1731" y="1448"/>
                </a:cubicBezTo>
                <a:cubicBezTo>
                  <a:pt x="1699" y="1448"/>
                  <a:pt x="1699" y="1448"/>
                  <a:pt x="1699" y="1448"/>
                </a:cubicBezTo>
                <a:cubicBezTo>
                  <a:pt x="1699" y="1437"/>
                  <a:pt x="1699" y="1437"/>
                  <a:pt x="1699" y="1437"/>
                </a:cubicBezTo>
                <a:cubicBezTo>
                  <a:pt x="1673" y="1437"/>
                  <a:pt x="1673" y="1437"/>
                  <a:pt x="1673" y="1437"/>
                </a:cubicBezTo>
                <a:cubicBezTo>
                  <a:pt x="1673" y="1469"/>
                  <a:pt x="1673" y="1469"/>
                  <a:pt x="1673" y="1469"/>
                </a:cubicBezTo>
                <a:cubicBezTo>
                  <a:pt x="1656" y="1469"/>
                  <a:pt x="1656" y="1469"/>
                  <a:pt x="1656" y="1469"/>
                </a:cubicBezTo>
                <a:cubicBezTo>
                  <a:pt x="1656" y="1459"/>
                  <a:pt x="1656" y="1459"/>
                  <a:pt x="1656" y="1459"/>
                </a:cubicBezTo>
                <a:cubicBezTo>
                  <a:pt x="1619" y="1459"/>
                  <a:pt x="1619" y="1459"/>
                  <a:pt x="1619" y="1459"/>
                </a:cubicBezTo>
                <a:cubicBezTo>
                  <a:pt x="1619" y="1448"/>
                  <a:pt x="1619" y="1448"/>
                  <a:pt x="1619" y="1448"/>
                </a:cubicBezTo>
                <a:cubicBezTo>
                  <a:pt x="1587" y="1448"/>
                  <a:pt x="1587" y="1448"/>
                  <a:pt x="1587" y="1448"/>
                </a:cubicBezTo>
                <a:cubicBezTo>
                  <a:pt x="1587" y="1459"/>
                  <a:pt x="1587" y="1459"/>
                  <a:pt x="1587" y="1459"/>
                </a:cubicBezTo>
                <a:cubicBezTo>
                  <a:pt x="1563" y="1459"/>
                  <a:pt x="1563" y="1459"/>
                  <a:pt x="1563" y="1459"/>
                </a:cubicBezTo>
                <a:cubicBezTo>
                  <a:pt x="1563" y="1407"/>
                  <a:pt x="1563" y="1407"/>
                  <a:pt x="1563" y="1407"/>
                </a:cubicBezTo>
                <a:cubicBezTo>
                  <a:pt x="1531" y="1393"/>
                  <a:pt x="1531" y="1393"/>
                  <a:pt x="1531" y="1393"/>
                </a:cubicBezTo>
                <a:cubicBezTo>
                  <a:pt x="1531" y="1408"/>
                  <a:pt x="1531" y="1408"/>
                  <a:pt x="1531" y="1408"/>
                </a:cubicBezTo>
                <a:cubicBezTo>
                  <a:pt x="1524" y="1408"/>
                  <a:pt x="1524" y="1408"/>
                  <a:pt x="1524" y="1408"/>
                </a:cubicBezTo>
                <a:cubicBezTo>
                  <a:pt x="1524" y="1331"/>
                  <a:pt x="1524" y="1331"/>
                  <a:pt x="1524" y="1331"/>
                </a:cubicBezTo>
                <a:cubicBezTo>
                  <a:pt x="1507" y="1331"/>
                  <a:pt x="1507" y="1331"/>
                  <a:pt x="1507" y="1331"/>
                </a:cubicBezTo>
                <a:cubicBezTo>
                  <a:pt x="1507" y="1307"/>
                  <a:pt x="1507" y="1307"/>
                  <a:pt x="1507" y="1307"/>
                </a:cubicBezTo>
                <a:cubicBezTo>
                  <a:pt x="1479" y="1307"/>
                  <a:pt x="1479" y="1307"/>
                  <a:pt x="1479" y="1307"/>
                </a:cubicBezTo>
                <a:cubicBezTo>
                  <a:pt x="1479" y="1281"/>
                  <a:pt x="1479" y="1281"/>
                  <a:pt x="1479" y="1281"/>
                </a:cubicBezTo>
                <a:cubicBezTo>
                  <a:pt x="1465" y="1281"/>
                  <a:pt x="1465" y="1281"/>
                  <a:pt x="1465" y="1281"/>
                </a:cubicBezTo>
                <a:cubicBezTo>
                  <a:pt x="1465" y="1307"/>
                  <a:pt x="1465" y="1307"/>
                  <a:pt x="1465" y="1307"/>
                </a:cubicBezTo>
                <a:cubicBezTo>
                  <a:pt x="1443" y="1307"/>
                  <a:pt x="1443" y="1307"/>
                  <a:pt x="1443" y="1307"/>
                </a:cubicBezTo>
                <a:cubicBezTo>
                  <a:pt x="1443" y="1265"/>
                  <a:pt x="1443" y="1265"/>
                  <a:pt x="1443" y="1265"/>
                </a:cubicBezTo>
                <a:cubicBezTo>
                  <a:pt x="1443" y="1265"/>
                  <a:pt x="1412" y="1232"/>
                  <a:pt x="1389" y="1232"/>
                </a:cubicBezTo>
                <a:cubicBezTo>
                  <a:pt x="1367" y="1232"/>
                  <a:pt x="1337" y="1269"/>
                  <a:pt x="1337" y="1269"/>
                </a:cubicBezTo>
                <a:cubicBezTo>
                  <a:pt x="1337" y="1359"/>
                  <a:pt x="1337" y="1359"/>
                  <a:pt x="1337" y="1359"/>
                </a:cubicBezTo>
                <a:cubicBezTo>
                  <a:pt x="1315" y="1359"/>
                  <a:pt x="1315" y="1359"/>
                  <a:pt x="1315" y="1359"/>
                </a:cubicBezTo>
                <a:cubicBezTo>
                  <a:pt x="1315" y="1417"/>
                  <a:pt x="1315" y="1417"/>
                  <a:pt x="1315" y="1417"/>
                </a:cubicBezTo>
                <a:cubicBezTo>
                  <a:pt x="1275" y="1432"/>
                  <a:pt x="1275" y="1432"/>
                  <a:pt x="1275" y="1432"/>
                </a:cubicBezTo>
                <a:cubicBezTo>
                  <a:pt x="1275" y="1445"/>
                  <a:pt x="1275" y="1445"/>
                  <a:pt x="1275" y="1445"/>
                </a:cubicBezTo>
                <a:cubicBezTo>
                  <a:pt x="1267" y="1445"/>
                  <a:pt x="1267" y="1445"/>
                  <a:pt x="1267" y="1445"/>
                </a:cubicBezTo>
                <a:cubicBezTo>
                  <a:pt x="1267" y="1421"/>
                  <a:pt x="1267" y="1421"/>
                  <a:pt x="1267" y="1421"/>
                </a:cubicBezTo>
                <a:cubicBezTo>
                  <a:pt x="1253" y="1421"/>
                  <a:pt x="1253" y="1421"/>
                  <a:pt x="1253" y="1421"/>
                </a:cubicBezTo>
                <a:cubicBezTo>
                  <a:pt x="1235" y="1395"/>
                  <a:pt x="1235" y="1395"/>
                  <a:pt x="1235" y="1395"/>
                </a:cubicBezTo>
                <a:cubicBezTo>
                  <a:pt x="1213" y="1416"/>
                  <a:pt x="1213" y="1416"/>
                  <a:pt x="1213" y="1416"/>
                </a:cubicBezTo>
                <a:cubicBezTo>
                  <a:pt x="1213" y="1399"/>
                  <a:pt x="1213" y="1399"/>
                  <a:pt x="1213" y="1399"/>
                </a:cubicBezTo>
                <a:cubicBezTo>
                  <a:pt x="1200" y="1399"/>
                  <a:pt x="1200" y="1399"/>
                  <a:pt x="1200" y="1399"/>
                </a:cubicBezTo>
                <a:cubicBezTo>
                  <a:pt x="1200" y="1409"/>
                  <a:pt x="1200" y="1409"/>
                  <a:pt x="1200" y="1409"/>
                </a:cubicBezTo>
                <a:cubicBezTo>
                  <a:pt x="1189" y="1409"/>
                  <a:pt x="1189" y="1409"/>
                  <a:pt x="1189" y="1409"/>
                </a:cubicBezTo>
                <a:cubicBezTo>
                  <a:pt x="1189" y="1392"/>
                  <a:pt x="1189" y="1392"/>
                  <a:pt x="1189" y="1392"/>
                </a:cubicBezTo>
                <a:cubicBezTo>
                  <a:pt x="1164" y="1392"/>
                  <a:pt x="1164" y="1392"/>
                  <a:pt x="1164" y="1392"/>
                </a:cubicBezTo>
                <a:cubicBezTo>
                  <a:pt x="1164" y="1401"/>
                  <a:pt x="1164" y="1401"/>
                  <a:pt x="1164" y="1401"/>
                </a:cubicBezTo>
                <a:cubicBezTo>
                  <a:pt x="1155" y="1401"/>
                  <a:pt x="1155" y="1401"/>
                  <a:pt x="1155" y="1401"/>
                </a:cubicBezTo>
                <a:cubicBezTo>
                  <a:pt x="1155" y="1417"/>
                  <a:pt x="1155" y="1417"/>
                  <a:pt x="1155" y="1417"/>
                </a:cubicBezTo>
                <a:cubicBezTo>
                  <a:pt x="1133" y="1417"/>
                  <a:pt x="1133" y="1417"/>
                  <a:pt x="1133" y="1417"/>
                </a:cubicBezTo>
                <a:cubicBezTo>
                  <a:pt x="1133" y="1397"/>
                  <a:pt x="1133" y="1397"/>
                  <a:pt x="1133" y="1397"/>
                </a:cubicBezTo>
                <a:cubicBezTo>
                  <a:pt x="1123" y="1397"/>
                  <a:pt x="1123" y="1397"/>
                  <a:pt x="1123" y="1397"/>
                </a:cubicBezTo>
                <a:cubicBezTo>
                  <a:pt x="1112" y="1385"/>
                  <a:pt x="1112" y="1385"/>
                  <a:pt x="1112" y="1385"/>
                </a:cubicBezTo>
                <a:cubicBezTo>
                  <a:pt x="1104" y="1391"/>
                  <a:pt x="1104" y="1391"/>
                  <a:pt x="1104" y="1391"/>
                </a:cubicBezTo>
                <a:cubicBezTo>
                  <a:pt x="1095" y="1391"/>
                  <a:pt x="1095" y="1391"/>
                  <a:pt x="1095" y="1391"/>
                </a:cubicBezTo>
                <a:cubicBezTo>
                  <a:pt x="1076" y="1368"/>
                  <a:pt x="1076" y="1368"/>
                  <a:pt x="1076" y="1368"/>
                </a:cubicBezTo>
                <a:cubicBezTo>
                  <a:pt x="1063" y="1389"/>
                  <a:pt x="1063" y="1389"/>
                  <a:pt x="1063" y="1389"/>
                </a:cubicBezTo>
                <a:cubicBezTo>
                  <a:pt x="1051" y="1389"/>
                  <a:pt x="1051" y="1389"/>
                  <a:pt x="1051" y="1389"/>
                </a:cubicBezTo>
                <a:cubicBezTo>
                  <a:pt x="1051" y="1371"/>
                  <a:pt x="1051" y="1371"/>
                  <a:pt x="1051" y="1371"/>
                </a:cubicBezTo>
                <a:cubicBezTo>
                  <a:pt x="1031" y="1371"/>
                  <a:pt x="1031" y="1371"/>
                  <a:pt x="1031" y="1371"/>
                </a:cubicBezTo>
                <a:cubicBezTo>
                  <a:pt x="1031" y="1391"/>
                  <a:pt x="1031" y="1391"/>
                  <a:pt x="1031" y="1391"/>
                </a:cubicBezTo>
                <a:cubicBezTo>
                  <a:pt x="1020" y="1403"/>
                  <a:pt x="1020" y="1403"/>
                  <a:pt x="1020" y="1403"/>
                </a:cubicBezTo>
                <a:cubicBezTo>
                  <a:pt x="1012" y="1403"/>
                  <a:pt x="1012" y="1403"/>
                  <a:pt x="1012" y="1403"/>
                </a:cubicBezTo>
                <a:cubicBezTo>
                  <a:pt x="1012" y="1376"/>
                  <a:pt x="1012" y="1376"/>
                  <a:pt x="1012" y="1376"/>
                </a:cubicBezTo>
                <a:cubicBezTo>
                  <a:pt x="999" y="1376"/>
                  <a:pt x="999" y="1376"/>
                  <a:pt x="999" y="1376"/>
                </a:cubicBezTo>
                <a:cubicBezTo>
                  <a:pt x="988" y="1359"/>
                  <a:pt x="988" y="1359"/>
                  <a:pt x="988" y="1359"/>
                </a:cubicBezTo>
                <a:cubicBezTo>
                  <a:pt x="969" y="1381"/>
                  <a:pt x="969" y="1381"/>
                  <a:pt x="969" y="1381"/>
                </a:cubicBezTo>
                <a:cubicBezTo>
                  <a:pt x="969" y="1224"/>
                  <a:pt x="969" y="1224"/>
                  <a:pt x="969" y="1224"/>
                </a:cubicBezTo>
                <a:cubicBezTo>
                  <a:pt x="943" y="1224"/>
                  <a:pt x="943" y="1224"/>
                  <a:pt x="943" y="1224"/>
                </a:cubicBezTo>
                <a:cubicBezTo>
                  <a:pt x="943" y="1212"/>
                  <a:pt x="943" y="1212"/>
                  <a:pt x="943" y="1212"/>
                </a:cubicBezTo>
                <a:cubicBezTo>
                  <a:pt x="969" y="1212"/>
                  <a:pt x="969" y="1212"/>
                  <a:pt x="969" y="1212"/>
                </a:cubicBezTo>
                <a:cubicBezTo>
                  <a:pt x="969" y="1204"/>
                  <a:pt x="969" y="1204"/>
                  <a:pt x="969" y="1204"/>
                </a:cubicBezTo>
                <a:cubicBezTo>
                  <a:pt x="847" y="1204"/>
                  <a:pt x="847" y="1204"/>
                  <a:pt x="847" y="1204"/>
                </a:cubicBezTo>
                <a:cubicBezTo>
                  <a:pt x="847" y="1211"/>
                  <a:pt x="847" y="1211"/>
                  <a:pt x="847" y="1211"/>
                </a:cubicBezTo>
                <a:cubicBezTo>
                  <a:pt x="857" y="1211"/>
                  <a:pt x="857" y="1211"/>
                  <a:pt x="857" y="1211"/>
                </a:cubicBezTo>
                <a:cubicBezTo>
                  <a:pt x="857" y="1224"/>
                  <a:pt x="857" y="1224"/>
                  <a:pt x="857" y="1224"/>
                </a:cubicBezTo>
                <a:cubicBezTo>
                  <a:pt x="843" y="1224"/>
                  <a:pt x="843" y="1224"/>
                  <a:pt x="843" y="1224"/>
                </a:cubicBezTo>
                <a:cubicBezTo>
                  <a:pt x="843" y="1375"/>
                  <a:pt x="843" y="1375"/>
                  <a:pt x="843" y="1375"/>
                </a:cubicBezTo>
                <a:cubicBezTo>
                  <a:pt x="828" y="1375"/>
                  <a:pt x="828" y="1375"/>
                  <a:pt x="828" y="1375"/>
                </a:cubicBezTo>
                <a:cubicBezTo>
                  <a:pt x="828" y="1387"/>
                  <a:pt x="828" y="1387"/>
                  <a:pt x="828" y="1387"/>
                </a:cubicBezTo>
                <a:cubicBezTo>
                  <a:pt x="816" y="1387"/>
                  <a:pt x="816" y="1387"/>
                  <a:pt x="816" y="1387"/>
                </a:cubicBezTo>
                <a:cubicBezTo>
                  <a:pt x="816" y="1403"/>
                  <a:pt x="816" y="1403"/>
                  <a:pt x="816" y="1403"/>
                </a:cubicBezTo>
                <a:cubicBezTo>
                  <a:pt x="804" y="1403"/>
                  <a:pt x="804" y="1403"/>
                  <a:pt x="804" y="1403"/>
                </a:cubicBezTo>
                <a:cubicBezTo>
                  <a:pt x="787" y="1393"/>
                  <a:pt x="787" y="1393"/>
                  <a:pt x="787" y="1393"/>
                </a:cubicBezTo>
                <a:cubicBezTo>
                  <a:pt x="787" y="1193"/>
                  <a:pt x="787" y="1193"/>
                  <a:pt x="787" y="1193"/>
                </a:cubicBezTo>
                <a:cubicBezTo>
                  <a:pt x="691" y="1193"/>
                  <a:pt x="691" y="1193"/>
                  <a:pt x="691" y="1193"/>
                </a:cubicBezTo>
                <a:cubicBezTo>
                  <a:pt x="691" y="1427"/>
                  <a:pt x="691" y="1427"/>
                  <a:pt x="691" y="1427"/>
                </a:cubicBezTo>
                <a:cubicBezTo>
                  <a:pt x="664" y="1427"/>
                  <a:pt x="664" y="1427"/>
                  <a:pt x="664" y="1427"/>
                </a:cubicBezTo>
                <a:cubicBezTo>
                  <a:pt x="664" y="1445"/>
                  <a:pt x="664" y="1445"/>
                  <a:pt x="664" y="1445"/>
                </a:cubicBezTo>
                <a:cubicBezTo>
                  <a:pt x="640" y="1445"/>
                  <a:pt x="640" y="1445"/>
                  <a:pt x="640" y="1445"/>
                </a:cubicBezTo>
                <a:cubicBezTo>
                  <a:pt x="640" y="1436"/>
                  <a:pt x="640" y="1436"/>
                  <a:pt x="640" y="1436"/>
                </a:cubicBezTo>
                <a:cubicBezTo>
                  <a:pt x="625" y="1436"/>
                  <a:pt x="625" y="1436"/>
                  <a:pt x="625" y="1436"/>
                </a:cubicBezTo>
                <a:cubicBezTo>
                  <a:pt x="625" y="1237"/>
                  <a:pt x="625" y="1237"/>
                  <a:pt x="625" y="1237"/>
                </a:cubicBezTo>
                <a:cubicBezTo>
                  <a:pt x="601" y="1237"/>
                  <a:pt x="601" y="1237"/>
                  <a:pt x="601" y="1237"/>
                </a:cubicBezTo>
                <a:cubicBezTo>
                  <a:pt x="601" y="1228"/>
                  <a:pt x="601" y="1228"/>
                  <a:pt x="601" y="1228"/>
                </a:cubicBezTo>
                <a:cubicBezTo>
                  <a:pt x="536" y="1228"/>
                  <a:pt x="536" y="1228"/>
                  <a:pt x="536" y="1228"/>
                </a:cubicBezTo>
                <a:cubicBezTo>
                  <a:pt x="536" y="1241"/>
                  <a:pt x="536" y="1241"/>
                  <a:pt x="536" y="1241"/>
                </a:cubicBezTo>
                <a:cubicBezTo>
                  <a:pt x="515" y="1241"/>
                  <a:pt x="515" y="1241"/>
                  <a:pt x="515" y="1241"/>
                </a:cubicBezTo>
                <a:cubicBezTo>
                  <a:pt x="515" y="1227"/>
                  <a:pt x="515" y="1227"/>
                  <a:pt x="515" y="1227"/>
                </a:cubicBezTo>
                <a:cubicBezTo>
                  <a:pt x="501" y="1227"/>
                  <a:pt x="501" y="1227"/>
                  <a:pt x="501" y="1227"/>
                </a:cubicBezTo>
                <a:cubicBezTo>
                  <a:pt x="501" y="1227"/>
                  <a:pt x="487" y="1169"/>
                  <a:pt x="456" y="1169"/>
                </a:cubicBezTo>
                <a:cubicBezTo>
                  <a:pt x="425" y="1169"/>
                  <a:pt x="401" y="1224"/>
                  <a:pt x="401" y="1224"/>
                </a:cubicBezTo>
                <a:cubicBezTo>
                  <a:pt x="392" y="1224"/>
                  <a:pt x="392" y="1224"/>
                  <a:pt x="392" y="1224"/>
                </a:cubicBezTo>
                <a:cubicBezTo>
                  <a:pt x="392" y="1243"/>
                  <a:pt x="392" y="1243"/>
                  <a:pt x="392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373" y="1233"/>
                  <a:pt x="373" y="1233"/>
                  <a:pt x="373" y="1233"/>
                </a:cubicBezTo>
                <a:cubicBezTo>
                  <a:pt x="320" y="1233"/>
                  <a:pt x="320" y="1233"/>
                  <a:pt x="320" y="1233"/>
                </a:cubicBezTo>
                <a:cubicBezTo>
                  <a:pt x="320" y="1245"/>
                  <a:pt x="320" y="1245"/>
                  <a:pt x="320" y="1245"/>
                </a:cubicBezTo>
                <a:cubicBezTo>
                  <a:pt x="303" y="1245"/>
                  <a:pt x="303" y="1245"/>
                  <a:pt x="303" y="1245"/>
                </a:cubicBezTo>
                <a:cubicBezTo>
                  <a:pt x="288" y="1257"/>
                  <a:pt x="288" y="1257"/>
                  <a:pt x="288" y="1257"/>
                </a:cubicBezTo>
                <a:cubicBezTo>
                  <a:pt x="288" y="1331"/>
                  <a:pt x="288" y="1331"/>
                  <a:pt x="288" y="1331"/>
                </a:cubicBezTo>
                <a:cubicBezTo>
                  <a:pt x="268" y="1331"/>
                  <a:pt x="268" y="1331"/>
                  <a:pt x="268" y="1331"/>
                </a:cubicBezTo>
                <a:cubicBezTo>
                  <a:pt x="268" y="1373"/>
                  <a:pt x="268" y="1373"/>
                  <a:pt x="268" y="1373"/>
                </a:cubicBezTo>
                <a:cubicBezTo>
                  <a:pt x="252" y="1373"/>
                  <a:pt x="252" y="1373"/>
                  <a:pt x="252" y="1373"/>
                </a:cubicBezTo>
                <a:cubicBezTo>
                  <a:pt x="252" y="1325"/>
                  <a:pt x="252" y="1325"/>
                  <a:pt x="252" y="1325"/>
                </a:cubicBezTo>
                <a:cubicBezTo>
                  <a:pt x="236" y="1325"/>
                  <a:pt x="236" y="1325"/>
                  <a:pt x="236" y="1325"/>
                </a:cubicBezTo>
                <a:cubicBezTo>
                  <a:pt x="236" y="1342"/>
                  <a:pt x="236" y="1342"/>
                  <a:pt x="236" y="1342"/>
                </a:cubicBezTo>
                <a:cubicBezTo>
                  <a:pt x="218" y="1342"/>
                  <a:pt x="218" y="1342"/>
                  <a:pt x="218" y="1342"/>
                </a:cubicBezTo>
                <a:cubicBezTo>
                  <a:pt x="218" y="1331"/>
                  <a:pt x="218" y="1331"/>
                  <a:pt x="218" y="1331"/>
                </a:cubicBezTo>
                <a:cubicBezTo>
                  <a:pt x="195" y="1331"/>
                  <a:pt x="195" y="1331"/>
                  <a:pt x="195" y="1331"/>
                </a:cubicBezTo>
                <a:cubicBezTo>
                  <a:pt x="195" y="1312"/>
                  <a:pt x="195" y="1312"/>
                  <a:pt x="195" y="1312"/>
                </a:cubicBezTo>
                <a:cubicBezTo>
                  <a:pt x="182" y="1299"/>
                  <a:pt x="182" y="1299"/>
                  <a:pt x="182" y="1299"/>
                </a:cubicBezTo>
                <a:cubicBezTo>
                  <a:pt x="168" y="1283"/>
                  <a:pt x="168" y="1283"/>
                  <a:pt x="168" y="1283"/>
                </a:cubicBezTo>
                <a:cubicBezTo>
                  <a:pt x="134" y="1283"/>
                  <a:pt x="134" y="1283"/>
                  <a:pt x="134" y="1283"/>
                </a:cubicBezTo>
                <a:cubicBezTo>
                  <a:pt x="102" y="1307"/>
                  <a:pt x="102" y="1307"/>
                  <a:pt x="102" y="1307"/>
                </a:cubicBezTo>
                <a:cubicBezTo>
                  <a:pt x="78" y="1307"/>
                  <a:pt x="78" y="1307"/>
                  <a:pt x="78" y="1307"/>
                </a:cubicBezTo>
                <a:cubicBezTo>
                  <a:pt x="78" y="1401"/>
                  <a:pt x="78" y="1401"/>
                  <a:pt x="78" y="1401"/>
                </a:cubicBezTo>
                <a:cubicBezTo>
                  <a:pt x="56" y="1357"/>
                  <a:pt x="56" y="1357"/>
                  <a:pt x="56" y="1357"/>
                </a:cubicBezTo>
                <a:cubicBezTo>
                  <a:pt x="56" y="1333"/>
                  <a:pt x="56" y="1333"/>
                  <a:pt x="56" y="1333"/>
                </a:cubicBezTo>
                <a:cubicBezTo>
                  <a:pt x="0" y="1333"/>
                  <a:pt x="0" y="1333"/>
                  <a:pt x="0" y="1333"/>
                </a:cubicBezTo>
                <a:cubicBezTo>
                  <a:pt x="0" y="1542"/>
                  <a:pt x="0" y="1542"/>
                  <a:pt x="0" y="1542"/>
                </a:cubicBezTo>
                <a:cubicBezTo>
                  <a:pt x="8000" y="1542"/>
                  <a:pt x="8000" y="1542"/>
                  <a:pt x="8000" y="1542"/>
                </a:cubicBezTo>
                <a:cubicBezTo>
                  <a:pt x="8000" y="1472"/>
                  <a:pt x="8000" y="1472"/>
                  <a:pt x="8000" y="1472"/>
                </a:cubicBezTo>
                <a:lnTo>
                  <a:pt x="7978" y="1472"/>
                </a:lnTo>
                <a:close/>
                <a:moveTo>
                  <a:pt x="3369" y="1457"/>
                </a:moveTo>
                <a:cubicBezTo>
                  <a:pt x="3356" y="1457"/>
                  <a:pt x="3356" y="1457"/>
                  <a:pt x="3356" y="1457"/>
                </a:cubicBezTo>
                <a:cubicBezTo>
                  <a:pt x="3356" y="1408"/>
                  <a:pt x="3356" y="1408"/>
                  <a:pt x="3356" y="1408"/>
                </a:cubicBezTo>
                <a:cubicBezTo>
                  <a:pt x="3369" y="1408"/>
                  <a:pt x="3369" y="1408"/>
                  <a:pt x="3369" y="1408"/>
                </a:cubicBezTo>
                <a:lnTo>
                  <a:pt x="3369" y="1457"/>
                </a:lnTo>
                <a:close/>
                <a:moveTo>
                  <a:pt x="3369" y="1389"/>
                </a:moveTo>
                <a:cubicBezTo>
                  <a:pt x="3356" y="1389"/>
                  <a:pt x="3356" y="1389"/>
                  <a:pt x="3356" y="1389"/>
                </a:cubicBezTo>
                <a:cubicBezTo>
                  <a:pt x="3356" y="1335"/>
                  <a:pt x="3356" y="1335"/>
                  <a:pt x="3356" y="1335"/>
                </a:cubicBezTo>
                <a:cubicBezTo>
                  <a:pt x="3369" y="1335"/>
                  <a:pt x="3369" y="1335"/>
                  <a:pt x="3369" y="1335"/>
                </a:cubicBezTo>
                <a:lnTo>
                  <a:pt x="3369" y="1389"/>
                </a:lnTo>
                <a:close/>
                <a:moveTo>
                  <a:pt x="3356" y="1141"/>
                </a:moveTo>
                <a:cubicBezTo>
                  <a:pt x="3356" y="1098"/>
                  <a:pt x="3356" y="1098"/>
                  <a:pt x="3356" y="1098"/>
                </a:cubicBezTo>
                <a:cubicBezTo>
                  <a:pt x="3356" y="1098"/>
                  <a:pt x="3373" y="1103"/>
                  <a:pt x="3373" y="1119"/>
                </a:cubicBezTo>
                <a:cubicBezTo>
                  <a:pt x="3373" y="1136"/>
                  <a:pt x="3356" y="1141"/>
                  <a:pt x="3356" y="1141"/>
                </a:cubicBezTo>
                <a:close/>
                <a:moveTo>
                  <a:pt x="3356" y="1060"/>
                </a:moveTo>
                <a:cubicBezTo>
                  <a:pt x="3356" y="1024"/>
                  <a:pt x="3356" y="1024"/>
                  <a:pt x="3356" y="1024"/>
                </a:cubicBezTo>
                <a:cubicBezTo>
                  <a:pt x="3356" y="1024"/>
                  <a:pt x="3373" y="1029"/>
                  <a:pt x="3373" y="1042"/>
                </a:cubicBezTo>
                <a:cubicBezTo>
                  <a:pt x="3373" y="1055"/>
                  <a:pt x="3356" y="1060"/>
                  <a:pt x="3356" y="1060"/>
                </a:cubicBezTo>
                <a:close/>
                <a:moveTo>
                  <a:pt x="3356" y="988"/>
                </a:moveTo>
                <a:cubicBezTo>
                  <a:pt x="3356" y="950"/>
                  <a:pt x="3356" y="950"/>
                  <a:pt x="3356" y="950"/>
                </a:cubicBezTo>
                <a:cubicBezTo>
                  <a:pt x="3356" y="950"/>
                  <a:pt x="3373" y="953"/>
                  <a:pt x="3373" y="969"/>
                </a:cubicBezTo>
                <a:cubicBezTo>
                  <a:pt x="3373" y="985"/>
                  <a:pt x="3356" y="988"/>
                  <a:pt x="3356" y="988"/>
                </a:cubicBezTo>
                <a:close/>
                <a:moveTo>
                  <a:pt x="3356" y="911"/>
                </a:moveTo>
                <a:cubicBezTo>
                  <a:pt x="3356" y="872"/>
                  <a:pt x="3356" y="872"/>
                  <a:pt x="3356" y="872"/>
                </a:cubicBezTo>
                <a:cubicBezTo>
                  <a:pt x="3356" y="872"/>
                  <a:pt x="3373" y="878"/>
                  <a:pt x="3373" y="891"/>
                </a:cubicBezTo>
                <a:cubicBezTo>
                  <a:pt x="3373" y="905"/>
                  <a:pt x="3356" y="911"/>
                  <a:pt x="3356" y="911"/>
                </a:cubicBezTo>
                <a:close/>
                <a:moveTo>
                  <a:pt x="3356" y="835"/>
                </a:moveTo>
                <a:cubicBezTo>
                  <a:pt x="3356" y="796"/>
                  <a:pt x="3356" y="796"/>
                  <a:pt x="3356" y="796"/>
                </a:cubicBezTo>
                <a:cubicBezTo>
                  <a:pt x="3356" y="796"/>
                  <a:pt x="3373" y="800"/>
                  <a:pt x="3373" y="815"/>
                </a:cubicBezTo>
                <a:cubicBezTo>
                  <a:pt x="3373" y="831"/>
                  <a:pt x="3356" y="835"/>
                  <a:pt x="3356" y="835"/>
                </a:cubicBezTo>
                <a:close/>
                <a:moveTo>
                  <a:pt x="3356" y="756"/>
                </a:moveTo>
                <a:cubicBezTo>
                  <a:pt x="3356" y="718"/>
                  <a:pt x="3356" y="718"/>
                  <a:pt x="3356" y="718"/>
                </a:cubicBezTo>
                <a:cubicBezTo>
                  <a:pt x="3356" y="718"/>
                  <a:pt x="3373" y="720"/>
                  <a:pt x="3373" y="737"/>
                </a:cubicBezTo>
                <a:cubicBezTo>
                  <a:pt x="3373" y="754"/>
                  <a:pt x="3356" y="756"/>
                  <a:pt x="3356" y="756"/>
                </a:cubicBezTo>
                <a:close/>
                <a:moveTo>
                  <a:pt x="5556" y="570"/>
                </a:moveTo>
                <a:cubicBezTo>
                  <a:pt x="5508" y="582"/>
                  <a:pt x="5508" y="582"/>
                  <a:pt x="5508" y="582"/>
                </a:cubicBezTo>
                <a:cubicBezTo>
                  <a:pt x="5490" y="529"/>
                  <a:pt x="5490" y="529"/>
                  <a:pt x="5490" y="529"/>
                </a:cubicBezTo>
                <a:cubicBezTo>
                  <a:pt x="5566" y="508"/>
                  <a:pt x="5566" y="508"/>
                  <a:pt x="5566" y="508"/>
                </a:cubicBezTo>
                <a:lnTo>
                  <a:pt x="5556" y="570"/>
                </a:lnTo>
                <a:close/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28A9D6">
                    <a:alpha val="75000"/>
                  </a:srgbClr>
                </a:gs>
              </a:gsLst>
              <a:lin ang="5400000" scaled="1"/>
            </a:gra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pic>
        <p:nvPicPr>
          <p:cNvPr id="25" name="图片 24" descr="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72" y="44996"/>
            <a:ext cx="1930400" cy="647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过渡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Freeform 5"/>
          <p:cNvSpPr>
            <a:spLocks noEditPoints="1"/>
          </p:cNvSpPr>
          <p:nvPr userDrawn="1"/>
        </p:nvSpPr>
        <p:spPr bwMode="auto">
          <a:xfrm>
            <a:off x="7458155" y="5658694"/>
            <a:ext cx="4253066" cy="821142"/>
          </a:xfrm>
          <a:custGeom>
            <a:avLst/>
            <a:gdLst>
              <a:gd name="T0" fmla="*/ 7933 w 8000"/>
              <a:gd name="T1" fmla="*/ 1418 h 1542"/>
              <a:gd name="T2" fmla="*/ 7832 w 8000"/>
              <a:gd name="T3" fmla="*/ 1315 h 1542"/>
              <a:gd name="T4" fmla="*/ 7738 w 8000"/>
              <a:gd name="T5" fmla="*/ 1352 h 1542"/>
              <a:gd name="T6" fmla="*/ 7673 w 8000"/>
              <a:gd name="T7" fmla="*/ 1336 h 1542"/>
              <a:gd name="T8" fmla="*/ 7538 w 8000"/>
              <a:gd name="T9" fmla="*/ 1313 h 1542"/>
              <a:gd name="T10" fmla="*/ 7430 w 8000"/>
              <a:gd name="T11" fmla="*/ 1287 h 1542"/>
              <a:gd name="T12" fmla="*/ 7292 w 8000"/>
              <a:gd name="T13" fmla="*/ 1358 h 1542"/>
              <a:gd name="T14" fmla="*/ 7170 w 8000"/>
              <a:gd name="T15" fmla="*/ 1352 h 1542"/>
              <a:gd name="T16" fmla="*/ 6993 w 8000"/>
              <a:gd name="T17" fmla="*/ 1400 h 1542"/>
              <a:gd name="T18" fmla="*/ 6886 w 8000"/>
              <a:gd name="T19" fmla="*/ 1357 h 1542"/>
              <a:gd name="T20" fmla="*/ 6766 w 8000"/>
              <a:gd name="T21" fmla="*/ 1380 h 1542"/>
              <a:gd name="T22" fmla="*/ 6640 w 8000"/>
              <a:gd name="T23" fmla="*/ 1194 h 1542"/>
              <a:gd name="T24" fmla="*/ 6505 w 8000"/>
              <a:gd name="T25" fmla="*/ 1157 h 1542"/>
              <a:gd name="T26" fmla="*/ 6381 w 8000"/>
              <a:gd name="T27" fmla="*/ 1311 h 1542"/>
              <a:gd name="T28" fmla="*/ 6242 w 8000"/>
              <a:gd name="T29" fmla="*/ 1181 h 1542"/>
              <a:gd name="T30" fmla="*/ 5688 w 8000"/>
              <a:gd name="T31" fmla="*/ 818 h 1542"/>
              <a:gd name="T32" fmla="*/ 5396 w 8000"/>
              <a:gd name="T33" fmla="*/ 674 h 1542"/>
              <a:gd name="T34" fmla="*/ 5346 w 8000"/>
              <a:gd name="T35" fmla="*/ 615 h 1542"/>
              <a:gd name="T36" fmla="*/ 5292 w 8000"/>
              <a:gd name="T37" fmla="*/ 1274 h 1542"/>
              <a:gd name="T38" fmla="*/ 5007 w 8000"/>
              <a:gd name="T39" fmla="*/ 1089 h 1542"/>
              <a:gd name="T40" fmla="*/ 4819 w 8000"/>
              <a:gd name="T41" fmla="*/ 685 h 1542"/>
              <a:gd name="T42" fmla="*/ 4540 w 8000"/>
              <a:gd name="T43" fmla="*/ 1250 h 1542"/>
              <a:gd name="T44" fmla="*/ 4474 w 8000"/>
              <a:gd name="T45" fmla="*/ 1255 h 1542"/>
              <a:gd name="T46" fmla="*/ 4398 w 8000"/>
              <a:gd name="T47" fmla="*/ 1265 h 1542"/>
              <a:gd name="T48" fmla="*/ 4286 w 8000"/>
              <a:gd name="T49" fmla="*/ 1131 h 1542"/>
              <a:gd name="T50" fmla="*/ 4046 w 8000"/>
              <a:gd name="T51" fmla="*/ 1117 h 1542"/>
              <a:gd name="T52" fmla="*/ 3923 w 8000"/>
              <a:gd name="T53" fmla="*/ 975 h 1542"/>
              <a:gd name="T54" fmla="*/ 3742 w 8000"/>
              <a:gd name="T55" fmla="*/ 1095 h 1542"/>
              <a:gd name="T56" fmla="*/ 3585 w 8000"/>
              <a:gd name="T57" fmla="*/ 1415 h 1542"/>
              <a:gd name="T58" fmla="*/ 3463 w 8000"/>
              <a:gd name="T59" fmla="*/ 1255 h 1542"/>
              <a:gd name="T60" fmla="*/ 3390 w 8000"/>
              <a:gd name="T61" fmla="*/ 372 h 1542"/>
              <a:gd name="T62" fmla="*/ 3367 w 8000"/>
              <a:gd name="T63" fmla="*/ 187 h 1542"/>
              <a:gd name="T64" fmla="*/ 3329 w 8000"/>
              <a:gd name="T65" fmla="*/ 695 h 1542"/>
              <a:gd name="T66" fmla="*/ 2997 w 8000"/>
              <a:gd name="T67" fmla="*/ 1479 h 1542"/>
              <a:gd name="T68" fmla="*/ 2797 w 8000"/>
              <a:gd name="T69" fmla="*/ 1119 h 1542"/>
              <a:gd name="T70" fmla="*/ 2628 w 8000"/>
              <a:gd name="T71" fmla="*/ 1372 h 1542"/>
              <a:gd name="T72" fmla="*/ 2470 w 8000"/>
              <a:gd name="T73" fmla="*/ 1378 h 1542"/>
              <a:gd name="T74" fmla="*/ 2310 w 8000"/>
              <a:gd name="T75" fmla="*/ 1440 h 1542"/>
              <a:gd name="T76" fmla="*/ 2152 w 8000"/>
              <a:gd name="T77" fmla="*/ 1391 h 1542"/>
              <a:gd name="T78" fmla="*/ 2055 w 8000"/>
              <a:gd name="T79" fmla="*/ 1463 h 1542"/>
              <a:gd name="T80" fmla="*/ 1975 w 8000"/>
              <a:gd name="T81" fmla="*/ 1479 h 1542"/>
              <a:gd name="T82" fmla="*/ 1805 w 8000"/>
              <a:gd name="T83" fmla="*/ 1456 h 1542"/>
              <a:gd name="T84" fmla="*/ 1673 w 8000"/>
              <a:gd name="T85" fmla="*/ 1469 h 1542"/>
              <a:gd name="T86" fmla="*/ 1531 w 8000"/>
              <a:gd name="T87" fmla="*/ 1408 h 1542"/>
              <a:gd name="T88" fmla="*/ 1443 w 8000"/>
              <a:gd name="T89" fmla="*/ 1265 h 1542"/>
              <a:gd name="T90" fmla="*/ 1253 w 8000"/>
              <a:gd name="T91" fmla="*/ 1421 h 1542"/>
              <a:gd name="T92" fmla="*/ 1155 w 8000"/>
              <a:gd name="T93" fmla="*/ 1401 h 1542"/>
              <a:gd name="T94" fmla="*/ 1051 w 8000"/>
              <a:gd name="T95" fmla="*/ 1389 h 1542"/>
              <a:gd name="T96" fmla="*/ 969 w 8000"/>
              <a:gd name="T97" fmla="*/ 1224 h 1542"/>
              <a:gd name="T98" fmla="*/ 843 w 8000"/>
              <a:gd name="T99" fmla="*/ 1375 h 1542"/>
              <a:gd name="T100" fmla="*/ 664 w 8000"/>
              <a:gd name="T101" fmla="*/ 1427 h 1542"/>
              <a:gd name="T102" fmla="*/ 515 w 8000"/>
              <a:gd name="T103" fmla="*/ 1241 h 1542"/>
              <a:gd name="T104" fmla="*/ 320 w 8000"/>
              <a:gd name="T105" fmla="*/ 1245 h 1542"/>
              <a:gd name="T106" fmla="*/ 218 w 8000"/>
              <a:gd name="T107" fmla="*/ 1342 h 1542"/>
              <a:gd name="T108" fmla="*/ 56 w 8000"/>
              <a:gd name="T109" fmla="*/ 1357 h 1542"/>
              <a:gd name="T110" fmla="*/ 3369 w 8000"/>
              <a:gd name="T111" fmla="*/ 1408 h 1542"/>
              <a:gd name="T112" fmla="*/ 3356 w 8000"/>
              <a:gd name="T113" fmla="*/ 1141 h 1542"/>
              <a:gd name="T114" fmla="*/ 3356 w 8000"/>
              <a:gd name="T115" fmla="*/ 872 h 1542"/>
              <a:gd name="T116" fmla="*/ 3356 w 8000"/>
              <a:gd name="T117" fmla="*/ 756 h 1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0" h="1542">
                <a:moveTo>
                  <a:pt x="7978" y="1472"/>
                </a:moveTo>
                <a:cubicBezTo>
                  <a:pt x="7978" y="1462"/>
                  <a:pt x="7978" y="1462"/>
                  <a:pt x="7978" y="1462"/>
                </a:cubicBezTo>
                <a:cubicBezTo>
                  <a:pt x="7966" y="1462"/>
                  <a:pt x="7966" y="1462"/>
                  <a:pt x="7966" y="1462"/>
                </a:cubicBezTo>
                <a:cubicBezTo>
                  <a:pt x="7966" y="1436"/>
                  <a:pt x="7966" y="1436"/>
                  <a:pt x="7966" y="1436"/>
                </a:cubicBezTo>
                <a:cubicBezTo>
                  <a:pt x="7955" y="1436"/>
                  <a:pt x="7955" y="1436"/>
                  <a:pt x="7955" y="1436"/>
                </a:cubicBezTo>
                <a:cubicBezTo>
                  <a:pt x="7955" y="1420"/>
                  <a:pt x="7955" y="1420"/>
                  <a:pt x="7955" y="1420"/>
                </a:cubicBezTo>
                <a:cubicBezTo>
                  <a:pt x="7941" y="1420"/>
                  <a:pt x="7941" y="1420"/>
                  <a:pt x="7941" y="1420"/>
                </a:cubicBezTo>
                <a:cubicBezTo>
                  <a:pt x="7941" y="1428"/>
                  <a:pt x="7941" y="1428"/>
                  <a:pt x="7941" y="1428"/>
                </a:cubicBezTo>
                <a:cubicBezTo>
                  <a:pt x="7933" y="1428"/>
                  <a:pt x="7933" y="1428"/>
                  <a:pt x="7933" y="1428"/>
                </a:cubicBezTo>
                <a:cubicBezTo>
                  <a:pt x="7933" y="1418"/>
                  <a:pt x="7933" y="1418"/>
                  <a:pt x="7933" y="1418"/>
                </a:cubicBezTo>
                <a:cubicBezTo>
                  <a:pt x="7916" y="1418"/>
                  <a:pt x="7916" y="1418"/>
                  <a:pt x="7916" y="1418"/>
                </a:cubicBezTo>
                <a:cubicBezTo>
                  <a:pt x="7916" y="1433"/>
                  <a:pt x="7916" y="1433"/>
                  <a:pt x="7916" y="1433"/>
                </a:cubicBezTo>
                <a:cubicBezTo>
                  <a:pt x="7895" y="1433"/>
                  <a:pt x="7895" y="1433"/>
                  <a:pt x="7895" y="1433"/>
                </a:cubicBezTo>
                <a:cubicBezTo>
                  <a:pt x="7895" y="1335"/>
                  <a:pt x="7895" y="1335"/>
                  <a:pt x="7895" y="1335"/>
                </a:cubicBezTo>
                <a:cubicBezTo>
                  <a:pt x="7879" y="1335"/>
                  <a:pt x="7879" y="1335"/>
                  <a:pt x="7879" y="1335"/>
                </a:cubicBezTo>
                <a:cubicBezTo>
                  <a:pt x="7855" y="1316"/>
                  <a:pt x="7855" y="1316"/>
                  <a:pt x="7855" y="1316"/>
                </a:cubicBezTo>
                <a:cubicBezTo>
                  <a:pt x="7855" y="1300"/>
                  <a:pt x="7855" y="1300"/>
                  <a:pt x="7855" y="1300"/>
                </a:cubicBezTo>
                <a:cubicBezTo>
                  <a:pt x="7843" y="1300"/>
                  <a:pt x="7843" y="1300"/>
                  <a:pt x="7843" y="1300"/>
                </a:cubicBezTo>
                <a:cubicBezTo>
                  <a:pt x="7843" y="1315"/>
                  <a:pt x="7843" y="1315"/>
                  <a:pt x="7843" y="1315"/>
                </a:cubicBezTo>
                <a:cubicBezTo>
                  <a:pt x="7832" y="1315"/>
                  <a:pt x="7832" y="1315"/>
                  <a:pt x="7832" y="1315"/>
                </a:cubicBezTo>
                <a:cubicBezTo>
                  <a:pt x="7832" y="1300"/>
                  <a:pt x="7832" y="1300"/>
                  <a:pt x="7832" y="1300"/>
                </a:cubicBezTo>
                <a:cubicBezTo>
                  <a:pt x="7821" y="1300"/>
                  <a:pt x="7821" y="1300"/>
                  <a:pt x="7821" y="1300"/>
                </a:cubicBezTo>
                <a:cubicBezTo>
                  <a:pt x="7821" y="1315"/>
                  <a:pt x="7821" y="1315"/>
                  <a:pt x="7821" y="1315"/>
                </a:cubicBezTo>
                <a:cubicBezTo>
                  <a:pt x="7806" y="1335"/>
                  <a:pt x="7806" y="1335"/>
                  <a:pt x="7806" y="1335"/>
                </a:cubicBezTo>
                <a:cubicBezTo>
                  <a:pt x="7789" y="1335"/>
                  <a:pt x="7789" y="1335"/>
                  <a:pt x="7789" y="1335"/>
                </a:cubicBezTo>
                <a:cubicBezTo>
                  <a:pt x="7789" y="1436"/>
                  <a:pt x="7789" y="1436"/>
                  <a:pt x="7789" y="1436"/>
                </a:cubicBezTo>
                <a:cubicBezTo>
                  <a:pt x="7749" y="1436"/>
                  <a:pt x="7749" y="1436"/>
                  <a:pt x="7749" y="1436"/>
                </a:cubicBezTo>
                <a:cubicBezTo>
                  <a:pt x="7749" y="1345"/>
                  <a:pt x="7749" y="1345"/>
                  <a:pt x="7749" y="1345"/>
                </a:cubicBezTo>
                <a:cubicBezTo>
                  <a:pt x="7738" y="1345"/>
                  <a:pt x="7738" y="1345"/>
                  <a:pt x="7738" y="1345"/>
                </a:cubicBezTo>
                <a:cubicBezTo>
                  <a:pt x="7738" y="1352"/>
                  <a:pt x="7738" y="1352"/>
                  <a:pt x="7738" y="1352"/>
                </a:cubicBezTo>
                <a:cubicBezTo>
                  <a:pt x="7724" y="1352"/>
                  <a:pt x="7724" y="1352"/>
                  <a:pt x="7724" y="1352"/>
                </a:cubicBezTo>
                <a:cubicBezTo>
                  <a:pt x="7724" y="1337"/>
                  <a:pt x="7724" y="1337"/>
                  <a:pt x="7724" y="1337"/>
                </a:cubicBezTo>
                <a:cubicBezTo>
                  <a:pt x="7713" y="1337"/>
                  <a:pt x="7713" y="1337"/>
                  <a:pt x="7713" y="1337"/>
                </a:cubicBezTo>
                <a:cubicBezTo>
                  <a:pt x="7713" y="1321"/>
                  <a:pt x="7713" y="1321"/>
                  <a:pt x="7713" y="1321"/>
                </a:cubicBezTo>
                <a:cubicBezTo>
                  <a:pt x="7697" y="1321"/>
                  <a:pt x="7697" y="1321"/>
                  <a:pt x="7697" y="1321"/>
                </a:cubicBezTo>
                <a:cubicBezTo>
                  <a:pt x="7697" y="1336"/>
                  <a:pt x="7697" y="1336"/>
                  <a:pt x="7697" y="1336"/>
                </a:cubicBezTo>
                <a:cubicBezTo>
                  <a:pt x="7687" y="1336"/>
                  <a:pt x="7687" y="1336"/>
                  <a:pt x="7687" y="1336"/>
                </a:cubicBezTo>
                <a:cubicBezTo>
                  <a:pt x="7687" y="1324"/>
                  <a:pt x="7687" y="1324"/>
                  <a:pt x="7687" y="1324"/>
                </a:cubicBezTo>
                <a:cubicBezTo>
                  <a:pt x="7673" y="1324"/>
                  <a:pt x="7673" y="1324"/>
                  <a:pt x="7673" y="1324"/>
                </a:cubicBezTo>
                <a:cubicBezTo>
                  <a:pt x="7673" y="1336"/>
                  <a:pt x="7673" y="1336"/>
                  <a:pt x="7673" y="1336"/>
                </a:cubicBezTo>
                <a:cubicBezTo>
                  <a:pt x="7659" y="1336"/>
                  <a:pt x="7659" y="1336"/>
                  <a:pt x="7659" y="1336"/>
                </a:cubicBezTo>
                <a:cubicBezTo>
                  <a:pt x="7659" y="1326"/>
                  <a:pt x="7659" y="1326"/>
                  <a:pt x="7659" y="1326"/>
                </a:cubicBezTo>
                <a:cubicBezTo>
                  <a:pt x="7645" y="1326"/>
                  <a:pt x="7645" y="1326"/>
                  <a:pt x="7645" y="1326"/>
                </a:cubicBezTo>
                <a:cubicBezTo>
                  <a:pt x="7645" y="1356"/>
                  <a:pt x="7645" y="1356"/>
                  <a:pt x="7645" y="1356"/>
                </a:cubicBezTo>
                <a:cubicBezTo>
                  <a:pt x="7616" y="1356"/>
                  <a:pt x="7616" y="1356"/>
                  <a:pt x="7616" y="1356"/>
                </a:cubicBezTo>
                <a:cubicBezTo>
                  <a:pt x="7616" y="1439"/>
                  <a:pt x="7616" y="1439"/>
                  <a:pt x="7616" y="1439"/>
                </a:cubicBezTo>
                <a:cubicBezTo>
                  <a:pt x="7581" y="1439"/>
                  <a:pt x="7581" y="1439"/>
                  <a:pt x="7581" y="1439"/>
                </a:cubicBezTo>
                <a:cubicBezTo>
                  <a:pt x="7581" y="1337"/>
                  <a:pt x="7581" y="1337"/>
                  <a:pt x="7581" y="1337"/>
                </a:cubicBezTo>
                <a:cubicBezTo>
                  <a:pt x="7557" y="1337"/>
                  <a:pt x="7557" y="1337"/>
                  <a:pt x="7557" y="1337"/>
                </a:cubicBezTo>
                <a:cubicBezTo>
                  <a:pt x="7538" y="1313"/>
                  <a:pt x="7538" y="1313"/>
                  <a:pt x="7538" y="1313"/>
                </a:cubicBezTo>
                <a:cubicBezTo>
                  <a:pt x="7497" y="1313"/>
                  <a:pt x="7497" y="1313"/>
                  <a:pt x="7497" y="1313"/>
                </a:cubicBezTo>
                <a:cubicBezTo>
                  <a:pt x="7497" y="1416"/>
                  <a:pt x="7497" y="1416"/>
                  <a:pt x="7497" y="1416"/>
                </a:cubicBezTo>
                <a:cubicBezTo>
                  <a:pt x="7483" y="1416"/>
                  <a:pt x="7483" y="1416"/>
                  <a:pt x="7483" y="1416"/>
                </a:cubicBezTo>
                <a:cubicBezTo>
                  <a:pt x="7483" y="1314"/>
                  <a:pt x="7483" y="1314"/>
                  <a:pt x="7483" y="1314"/>
                </a:cubicBezTo>
                <a:cubicBezTo>
                  <a:pt x="7465" y="1285"/>
                  <a:pt x="7465" y="1285"/>
                  <a:pt x="7465" y="1285"/>
                </a:cubicBezTo>
                <a:cubicBezTo>
                  <a:pt x="7452" y="1285"/>
                  <a:pt x="7452" y="1285"/>
                  <a:pt x="7452" y="1285"/>
                </a:cubicBezTo>
                <a:cubicBezTo>
                  <a:pt x="7452" y="1291"/>
                  <a:pt x="7452" y="1291"/>
                  <a:pt x="7452" y="1291"/>
                </a:cubicBezTo>
                <a:cubicBezTo>
                  <a:pt x="7441" y="1291"/>
                  <a:pt x="7441" y="1291"/>
                  <a:pt x="7441" y="1291"/>
                </a:cubicBezTo>
                <a:cubicBezTo>
                  <a:pt x="7441" y="1287"/>
                  <a:pt x="7441" y="1287"/>
                  <a:pt x="7441" y="1287"/>
                </a:cubicBezTo>
                <a:cubicBezTo>
                  <a:pt x="7430" y="1287"/>
                  <a:pt x="7430" y="1287"/>
                  <a:pt x="7430" y="1287"/>
                </a:cubicBezTo>
                <a:cubicBezTo>
                  <a:pt x="7430" y="1301"/>
                  <a:pt x="7430" y="1301"/>
                  <a:pt x="7430" y="1301"/>
                </a:cubicBezTo>
                <a:cubicBezTo>
                  <a:pt x="7383" y="1301"/>
                  <a:pt x="7383" y="1301"/>
                  <a:pt x="7383" y="1301"/>
                </a:cubicBezTo>
                <a:cubicBezTo>
                  <a:pt x="7383" y="1286"/>
                  <a:pt x="7383" y="1286"/>
                  <a:pt x="7383" y="1286"/>
                </a:cubicBezTo>
                <a:cubicBezTo>
                  <a:pt x="7370" y="1261"/>
                  <a:pt x="7370" y="1261"/>
                  <a:pt x="7370" y="1261"/>
                </a:cubicBezTo>
                <a:cubicBezTo>
                  <a:pt x="7326" y="1261"/>
                  <a:pt x="7326" y="1261"/>
                  <a:pt x="7326" y="1261"/>
                </a:cubicBezTo>
                <a:cubicBezTo>
                  <a:pt x="7326" y="1286"/>
                  <a:pt x="7326" y="1286"/>
                  <a:pt x="7326" y="1286"/>
                </a:cubicBezTo>
                <a:cubicBezTo>
                  <a:pt x="7297" y="1286"/>
                  <a:pt x="7297" y="1286"/>
                  <a:pt x="7297" y="1286"/>
                </a:cubicBezTo>
                <a:cubicBezTo>
                  <a:pt x="7297" y="1303"/>
                  <a:pt x="7297" y="1303"/>
                  <a:pt x="7297" y="1303"/>
                </a:cubicBezTo>
                <a:cubicBezTo>
                  <a:pt x="7292" y="1303"/>
                  <a:pt x="7292" y="1303"/>
                  <a:pt x="7292" y="1303"/>
                </a:cubicBezTo>
                <a:cubicBezTo>
                  <a:pt x="7292" y="1358"/>
                  <a:pt x="7292" y="1358"/>
                  <a:pt x="7292" y="1358"/>
                </a:cubicBezTo>
                <a:cubicBezTo>
                  <a:pt x="7281" y="1358"/>
                  <a:pt x="7281" y="1358"/>
                  <a:pt x="7281" y="1358"/>
                </a:cubicBezTo>
                <a:cubicBezTo>
                  <a:pt x="7281" y="1302"/>
                  <a:pt x="7281" y="1302"/>
                  <a:pt x="7281" y="1302"/>
                </a:cubicBezTo>
                <a:cubicBezTo>
                  <a:pt x="7273" y="1302"/>
                  <a:pt x="7273" y="1302"/>
                  <a:pt x="7273" y="1302"/>
                </a:cubicBezTo>
                <a:cubicBezTo>
                  <a:pt x="7273" y="1279"/>
                  <a:pt x="7273" y="1279"/>
                  <a:pt x="7273" y="1279"/>
                </a:cubicBezTo>
                <a:cubicBezTo>
                  <a:pt x="7210" y="1279"/>
                  <a:pt x="7210" y="1279"/>
                  <a:pt x="7210" y="1279"/>
                </a:cubicBezTo>
                <a:cubicBezTo>
                  <a:pt x="7210" y="1303"/>
                  <a:pt x="7210" y="1303"/>
                  <a:pt x="7210" y="1303"/>
                </a:cubicBezTo>
                <a:cubicBezTo>
                  <a:pt x="7179" y="1303"/>
                  <a:pt x="7179" y="1303"/>
                  <a:pt x="7179" y="1303"/>
                </a:cubicBezTo>
                <a:cubicBezTo>
                  <a:pt x="7179" y="1323"/>
                  <a:pt x="7179" y="1323"/>
                  <a:pt x="7179" y="1323"/>
                </a:cubicBezTo>
                <a:cubicBezTo>
                  <a:pt x="7170" y="1323"/>
                  <a:pt x="7170" y="1323"/>
                  <a:pt x="7170" y="1323"/>
                </a:cubicBezTo>
                <a:cubicBezTo>
                  <a:pt x="7170" y="1352"/>
                  <a:pt x="7170" y="1352"/>
                  <a:pt x="7170" y="1352"/>
                </a:cubicBezTo>
                <a:cubicBezTo>
                  <a:pt x="7090" y="1352"/>
                  <a:pt x="7090" y="1352"/>
                  <a:pt x="7090" y="1352"/>
                </a:cubicBezTo>
                <a:cubicBezTo>
                  <a:pt x="7090" y="1362"/>
                  <a:pt x="7090" y="1362"/>
                  <a:pt x="7090" y="1362"/>
                </a:cubicBezTo>
                <a:cubicBezTo>
                  <a:pt x="7069" y="1362"/>
                  <a:pt x="7069" y="1362"/>
                  <a:pt x="7069" y="1362"/>
                </a:cubicBezTo>
                <a:cubicBezTo>
                  <a:pt x="7069" y="1308"/>
                  <a:pt x="7069" y="1308"/>
                  <a:pt x="7069" y="1308"/>
                </a:cubicBezTo>
                <a:cubicBezTo>
                  <a:pt x="7036" y="1308"/>
                  <a:pt x="7036" y="1308"/>
                  <a:pt x="7036" y="1308"/>
                </a:cubicBezTo>
                <a:cubicBezTo>
                  <a:pt x="7036" y="1291"/>
                  <a:pt x="7036" y="1291"/>
                  <a:pt x="7036" y="1291"/>
                </a:cubicBezTo>
                <a:cubicBezTo>
                  <a:pt x="7010" y="1291"/>
                  <a:pt x="7010" y="1291"/>
                  <a:pt x="7010" y="1291"/>
                </a:cubicBezTo>
                <a:cubicBezTo>
                  <a:pt x="7010" y="1305"/>
                  <a:pt x="7010" y="1305"/>
                  <a:pt x="7010" y="1305"/>
                </a:cubicBezTo>
                <a:cubicBezTo>
                  <a:pt x="6993" y="1305"/>
                  <a:pt x="6993" y="1305"/>
                  <a:pt x="6993" y="1305"/>
                </a:cubicBezTo>
                <a:cubicBezTo>
                  <a:pt x="6993" y="1400"/>
                  <a:pt x="6993" y="1400"/>
                  <a:pt x="6993" y="1400"/>
                </a:cubicBezTo>
                <a:cubicBezTo>
                  <a:pt x="6972" y="1400"/>
                  <a:pt x="6972" y="1400"/>
                  <a:pt x="6972" y="1400"/>
                </a:cubicBezTo>
                <a:cubicBezTo>
                  <a:pt x="6972" y="1391"/>
                  <a:pt x="6972" y="1391"/>
                  <a:pt x="6972" y="1391"/>
                </a:cubicBezTo>
                <a:cubicBezTo>
                  <a:pt x="6952" y="1391"/>
                  <a:pt x="6952" y="1391"/>
                  <a:pt x="6952" y="1391"/>
                </a:cubicBezTo>
                <a:cubicBezTo>
                  <a:pt x="6952" y="1405"/>
                  <a:pt x="6952" y="1405"/>
                  <a:pt x="6952" y="1405"/>
                </a:cubicBezTo>
                <a:cubicBezTo>
                  <a:pt x="6936" y="1405"/>
                  <a:pt x="6936" y="1405"/>
                  <a:pt x="6936" y="1405"/>
                </a:cubicBezTo>
                <a:cubicBezTo>
                  <a:pt x="6936" y="1375"/>
                  <a:pt x="6936" y="1375"/>
                  <a:pt x="6936" y="1375"/>
                </a:cubicBezTo>
                <a:cubicBezTo>
                  <a:pt x="6922" y="1375"/>
                  <a:pt x="6922" y="1375"/>
                  <a:pt x="6922" y="1375"/>
                </a:cubicBezTo>
                <a:cubicBezTo>
                  <a:pt x="6922" y="1357"/>
                  <a:pt x="6922" y="1357"/>
                  <a:pt x="6922" y="1357"/>
                </a:cubicBezTo>
                <a:cubicBezTo>
                  <a:pt x="6906" y="1357"/>
                  <a:pt x="6906" y="1357"/>
                  <a:pt x="6906" y="1357"/>
                </a:cubicBezTo>
                <a:cubicBezTo>
                  <a:pt x="6886" y="1357"/>
                  <a:pt x="6886" y="1357"/>
                  <a:pt x="6886" y="1357"/>
                </a:cubicBezTo>
                <a:cubicBezTo>
                  <a:pt x="6886" y="1348"/>
                  <a:pt x="6886" y="1348"/>
                  <a:pt x="6886" y="1348"/>
                </a:cubicBezTo>
                <a:cubicBezTo>
                  <a:pt x="6852" y="1348"/>
                  <a:pt x="6852" y="1348"/>
                  <a:pt x="6852" y="1348"/>
                </a:cubicBezTo>
                <a:cubicBezTo>
                  <a:pt x="6852" y="1334"/>
                  <a:pt x="6852" y="1334"/>
                  <a:pt x="6852" y="1334"/>
                </a:cubicBezTo>
                <a:cubicBezTo>
                  <a:pt x="6839" y="1334"/>
                  <a:pt x="6839" y="1334"/>
                  <a:pt x="6839" y="1334"/>
                </a:cubicBezTo>
                <a:cubicBezTo>
                  <a:pt x="6839" y="1344"/>
                  <a:pt x="6839" y="1344"/>
                  <a:pt x="6839" y="1344"/>
                </a:cubicBezTo>
                <a:cubicBezTo>
                  <a:pt x="6786" y="1344"/>
                  <a:pt x="6786" y="1344"/>
                  <a:pt x="6786" y="1344"/>
                </a:cubicBezTo>
                <a:cubicBezTo>
                  <a:pt x="6786" y="1355"/>
                  <a:pt x="6786" y="1355"/>
                  <a:pt x="6786" y="1355"/>
                </a:cubicBezTo>
                <a:cubicBezTo>
                  <a:pt x="6776" y="1355"/>
                  <a:pt x="6776" y="1355"/>
                  <a:pt x="6776" y="1355"/>
                </a:cubicBezTo>
                <a:cubicBezTo>
                  <a:pt x="6776" y="1370"/>
                  <a:pt x="6776" y="1370"/>
                  <a:pt x="6776" y="1370"/>
                </a:cubicBezTo>
                <a:cubicBezTo>
                  <a:pt x="6766" y="1380"/>
                  <a:pt x="6766" y="1380"/>
                  <a:pt x="6766" y="1380"/>
                </a:cubicBezTo>
                <a:cubicBezTo>
                  <a:pt x="6766" y="1411"/>
                  <a:pt x="6766" y="1411"/>
                  <a:pt x="6766" y="1411"/>
                </a:cubicBezTo>
                <a:cubicBezTo>
                  <a:pt x="6755" y="1411"/>
                  <a:pt x="6755" y="1411"/>
                  <a:pt x="6755" y="1411"/>
                </a:cubicBezTo>
                <a:cubicBezTo>
                  <a:pt x="6755" y="1381"/>
                  <a:pt x="6755" y="1381"/>
                  <a:pt x="6755" y="1381"/>
                </a:cubicBezTo>
                <a:cubicBezTo>
                  <a:pt x="6744" y="1367"/>
                  <a:pt x="6744" y="1367"/>
                  <a:pt x="6744" y="1367"/>
                </a:cubicBezTo>
                <a:cubicBezTo>
                  <a:pt x="6744" y="1291"/>
                  <a:pt x="6744" y="1291"/>
                  <a:pt x="6744" y="1291"/>
                </a:cubicBezTo>
                <a:cubicBezTo>
                  <a:pt x="6727" y="1291"/>
                  <a:pt x="6727" y="1291"/>
                  <a:pt x="6727" y="1291"/>
                </a:cubicBezTo>
                <a:cubicBezTo>
                  <a:pt x="6727" y="1217"/>
                  <a:pt x="6727" y="1217"/>
                  <a:pt x="6727" y="1217"/>
                </a:cubicBezTo>
                <a:cubicBezTo>
                  <a:pt x="6670" y="1217"/>
                  <a:pt x="6670" y="1217"/>
                  <a:pt x="6670" y="1217"/>
                </a:cubicBezTo>
                <a:cubicBezTo>
                  <a:pt x="6670" y="1194"/>
                  <a:pt x="6670" y="1194"/>
                  <a:pt x="6670" y="1194"/>
                </a:cubicBezTo>
                <a:cubicBezTo>
                  <a:pt x="6640" y="1194"/>
                  <a:pt x="6640" y="1194"/>
                  <a:pt x="6640" y="1194"/>
                </a:cubicBezTo>
                <a:cubicBezTo>
                  <a:pt x="6640" y="1246"/>
                  <a:pt x="6640" y="1246"/>
                  <a:pt x="6640" y="1246"/>
                </a:cubicBezTo>
                <a:cubicBezTo>
                  <a:pt x="6625" y="1246"/>
                  <a:pt x="6625" y="1246"/>
                  <a:pt x="6625" y="1246"/>
                </a:cubicBezTo>
                <a:cubicBezTo>
                  <a:pt x="6625" y="1229"/>
                  <a:pt x="6625" y="1229"/>
                  <a:pt x="6625" y="1229"/>
                </a:cubicBezTo>
                <a:cubicBezTo>
                  <a:pt x="6625" y="1229"/>
                  <a:pt x="6614" y="1229"/>
                  <a:pt x="6609" y="1229"/>
                </a:cubicBezTo>
                <a:cubicBezTo>
                  <a:pt x="6604" y="1229"/>
                  <a:pt x="6604" y="1246"/>
                  <a:pt x="6604" y="1246"/>
                </a:cubicBezTo>
                <a:cubicBezTo>
                  <a:pt x="6604" y="1293"/>
                  <a:pt x="6604" y="1293"/>
                  <a:pt x="6604" y="1293"/>
                </a:cubicBezTo>
                <a:cubicBezTo>
                  <a:pt x="6562" y="1293"/>
                  <a:pt x="6562" y="1293"/>
                  <a:pt x="6562" y="1293"/>
                </a:cubicBezTo>
                <a:cubicBezTo>
                  <a:pt x="6562" y="1130"/>
                  <a:pt x="6562" y="1130"/>
                  <a:pt x="6562" y="1130"/>
                </a:cubicBezTo>
                <a:cubicBezTo>
                  <a:pt x="6505" y="1130"/>
                  <a:pt x="6505" y="1130"/>
                  <a:pt x="6505" y="1130"/>
                </a:cubicBezTo>
                <a:cubicBezTo>
                  <a:pt x="6505" y="1157"/>
                  <a:pt x="6505" y="1157"/>
                  <a:pt x="6505" y="1157"/>
                </a:cubicBezTo>
                <a:cubicBezTo>
                  <a:pt x="6481" y="1157"/>
                  <a:pt x="6477" y="1169"/>
                  <a:pt x="6477" y="1169"/>
                </a:cubicBezTo>
                <a:cubicBezTo>
                  <a:pt x="6450" y="1169"/>
                  <a:pt x="6450" y="1169"/>
                  <a:pt x="6450" y="1169"/>
                </a:cubicBezTo>
                <a:cubicBezTo>
                  <a:pt x="6450" y="1202"/>
                  <a:pt x="6450" y="1202"/>
                  <a:pt x="6450" y="1202"/>
                </a:cubicBezTo>
                <a:cubicBezTo>
                  <a:pt x="6438" y="1202"/>
                  <a:pt x="6438" y="1202"/>
                  <a:pt x="6438" y="1202"/>
                </a:cubicBezTo>
                <a:cubicBezTo>
                  <a:pt x="6438" y="1333"/>
                  <a:pt x="6438" y="1333"/>
                  <a:pt x="6438" y="1333"/>
                </a:cubicBezTo>
                <a:cubicBezTo>
                  <a:pt x="6414" y="1333"/>
                  <a:pt x="6414" y="1333"/>
                  <a:pt x="6414" y="1333"/>
                </a:cubicBezTo>
                <a:cubicBezTo>
                  <a:pt x="6414" y="1314"/>
                  <a:pt x="6414" y="1314"/>
                  <a:pt x="6414" y="1314"/>
                </a:cubicBezTo>
                <a:cubicBezTo>
                  <a:pt x="6401" y="1301"/>
                  <a:pt x="6401" y="1301"/>
                  <a:pt x="6401" y="1301"/>
                </a:cubicBezTo>
                <a:cubicBezTo>
                  <a:pt x="6394" y="1301"/>
                  <a:pt x="6394" y="1301"/>
                  <a:pt x="6394" y="1301"/>
                </a:cubicBezTo>
                <a:cubicBezTo>
                  <a:pt x="6381" y="1311"/>
                  <a:pt x="6381" y="1311"/>
                  <a:pt x="6381" y="1311"/>
                </a:cubicBezTo>
                <a:cubicBezTo>
                  <a:pt x="6381" y="1078"/>
                  <a:pt x="6381" y="1078"/>
                  <a:pt x="6381" y="1078"/>
                </a:cubicBezTo>
                <a:cubicBezTo>
                  <a:pt x="6322" y="1065"/>
                  <a:pt x="6322" y="1065"/>
                  <a:pt x="6322" y="1065"/>
                </a:cubicBezTo>
                <a:cubicBezTo>
                  <a:pt x="6297" y="1065"/>
                  <a:pt x="6297" y="1065"/>
                  <a:pt x="6297" y="1065"/>
                </a:cubicBezTo>
                <a:cubicBezTo>
                  <a:pt x="6297" y="1080"/>
                  <a:pt x="6297" y="1080"/>
                  <a:pt x="6297" y="1080"/>
                </a:cubicBezTo>
                <a:cubicBezTo>
                  <a:pt x="6280" y="1080"/>
                  <a:pt x="6280" y="1080"/>
                  <a:pt x="6280" y="1080"/>
                </a:cubicBezTo>
                <a:cubicBezTo>
                  <a:pt x="6280" y="1135"/>
                  <a:pt x="6280" y="1135"/>
                  <a:pt x="6280" y="1135"/>
                </a:cubicBezTo>
                <a:cubicBezTo>
                  <a:pt x="6264" y="1135"/>
                  <a:pt x="6264" y="1135"/>
                  <a:pt x="6264" y="1135"/>
                </a:cubicBezTo>
                <a:cubicBezTo>
                  <a:pt x="6264" y="1207"/>
                  <a:pt x="6264" y="1207"/>
                  <a:pt x="6264" y="1207"/>
                </a:cubicBezTo>
                <a:cubicBezTo>
                  <a:pt x="6242" y="1207"/>
                  <a:pt x="6242" y="1207"/>
                  <a:pt x="6242" y="1207"/>
                </a:cubicBezTo>
                <a:cubicBezTo>
                  <a:pt x="6242" y="1181"/>
                  <a:pt x="6242" y="1181"/>
                  <a:pt x="6242" y="1181"/>
                </a:cubicBezTo>
                <a:cubicBezTo>
                  <a:pt x="6214" y="1181"/>
                  <a:pt x="6214" y="1181"/>
                  <a:pt x="6214" y="1181"/>
                </a:cubicBezTo>
                <a:cubicBezTo>
                  <a:pt x="6214" y="1098"/>
                  <a:pt x="6214" y="1098"/>
                  <a:pt x="6214" y="1098"/>
                </a:cubicBezTo>
                <a:cubicBezTo>
                  <a:pt x="6196" y="1098"/>
                  <a:pt x="6196" y="1098"/>
                  <a:pt x="6196" y="1098"/>
                </a:cubicBezTo>
                <a:cubicBezTo>
                  <a:pt x="6196" y="1048"/>
                  <a:pt x="6196" y="1048"/>
                  <a:pt x="6196" y="1048"/>
                </a:cubicBezTo>
                <a:cubicBezTo>
                  <a:pt x="6114" y="1039"/>
                  <a:pt x="6114" y="1039"/>
                  <a:pt x="6114" y="1039"/>
                </a:cubicBezTo>
                <a:cubicBezTo>
                  <a:pt x="6114" y="1024"/>
                  <a:pt x="6114" y="1024"/>
                  <a:pt x="6114" y="1024"/>
                </a:cubicBezTo>
                <a:cubicBezTo>
                  <a:pt x="5961" y="1014"/>
                  <a:pt x="5961" y="1014"/>
                  <a:pt x="5961" y="1014"/>
                </a:cubicBezTo>
                <a:cubicBezTo>
                  <a:pt x="5961" y="823"/>
                  <a:pt x="5961" y="823"/>
                  <a:pt x="5961" y="823"/>
                </a:cubicBezTo>
                <a:cubicBezTo>
                  <a:pt x="5826" y="790"/>
                  <a:pt x="5826" y="790"/>
                  <a:pt x="5826" y="790"/>
                </a:cubicBezTo>
                <a:cubicBezTo>
                  <a:pt x="5688" y="818"/>
                  <a:pt x="5688" y="818"/>
                  <a:pt x="5688" y="818"/>
                </a:cubicBezTo>
                <a:cubicBezTo>
                  <a:pt x="5688" y="1359"/>
                  <a:pt x="5688" y="1359"/>
                  <a:pt x="5688" y="1359"/>
                </a:cubicBezTo>
                <a:cubicBezTo>
                  <a:pt x="5605" y="1359"/>
                  <a:pt x="5605" y="1359"/>
                  <a:pt x="5605" y="1359"/>
                </a:cubicBezTo>
                <a:cubicBezTo>
                  <a:pt x="5605" y="451"/>
                  <a:pt x="5605" y="451"/>
                  <a:pt x="5605" y="451"/>
                </a:cubicBezTo>
                <a:cubicBezTo>
                  <a:pt x="5468" y="487"/>
                  <a:pt x="5468" y="487"/>
                  <a:pt x="5468" y="487"/>
                </a:cubicBezTo>
                <a:cubicBezTo>
                  <a:pt x="5468" y="1274"/>
                  <a:pt x="5468" y="1274"/>
                  <a:pt x="5468" y="1274"/>
                </a:cubicBezTo>
                <a:cubicBezTo>
                  <a:pt x="5414" y="1274"/>
                  <a:pt x="5414" y="1274"/>
                  <a:pt x="5414" y="1274"/>
                </a:cubicBezTo>
                <a:cubicBezTo>
                  <a:pt x="5414" y="683"/>
                  <a:pt x="5414" y="683"/>
                  <a:pt x="5414" y="683"/>
                </a:cubicBezTo>
                <a:cubicBezTo>
                  <a:pt x="5404" y="683"/>
                  <a:pt x="5404" y="683"/>
                  <a:pt x="5404" y="683"/>
                </a:cubicBezTo>
                <a:cubicBezTo>
                  <a:pt x="5404" y="674"/>
                  <a:pt x="5404" y="674"/>
                  <a:pt x="5404" y="674"/>
                </a:cubicBezTo>
                <a:cubicBezTo>
                  <a:pt x="5396" y="674"/>
                  <a:pt x="5396" y="674"/>
                  <a:pt x="5396" y="674"/>
                </a:cubicBezTo>
                <a:cubicBezTo>
                  <a:pt x="5396" y="655"/>
                  <a:pt x="5396" y="655"/>
                  <a:pt x="5396" y="655"/>
                </a:cubicBezTo>
                <a:cubicBezTo>
                  <a:pt x="5384" y="655"/>
                  <a:pt x="5384" y="655"/>
                  <a:pt x="5384" y="655"/>
                </a:cubicBezTo>
                <a:cubicBezTo>
                  <a:pt x="5384" y="634"/>
                  <a:pt x="5384" y="634"/>
                  <a:pt x="5384" y="634"/>
                </a:cubicBezTo>
                <a:cubicBezTo>
                  <a:pt x="5367" y="634"/>
                  <a:pt x="5367" y="634"/>
                  <a:pt x="5367" y="634"/>
                </a:cubicBezTo>
                <a:cubicBezTo>
                  <a:pt x="5367" y="615"/>
                  <a:pt x="5367" y="615"/>
                  <a:pt x="5367" y="615"/>
                </a:cubicBezTo>
                <a:cubicBezTo>
                  <a:pt x="5360" y="615"/>
                  <a:pt x="5360" y="615"/>
                  <a:pt x="5360" y="615"/>
                </a:cubicBezTo>
                <a:cubicBezTo>
                  <a:pt x="5360" y="593"/>
                  <a:pt x="5360" y="593"/>
                  <a:pt x="5360" y="593"/>
                </a:cubicBezTo>
                <a:cubicBezTo>
                  <a:pt x="5353" y="532"/>
                  <a:pt x="5353" y="532"/>
                  <a:pt x="5353" y="532"/>
                </a:cubicBezTo>
                <a:cubicBezTo>
                  <a:pt x="5346" y="593"/>
                  <a:pt x="5346" y="593"/>
                  <a:pt x="5346" y="593"/>
                </a:cubicBezTo>
                <a:cubicBezTo>
                  <a:pt x="5346" y="615"/>
                  <a:pt x="5346" y="615"/>
                  <a:pt x="5346" y="615"/>
                </a:cubicBezTo>
                <a:cubicBezTo>
                  <a:pt x="5339" y="615"/>
                  <a:pt x="5339" y="615"/>
                  <a:pt x="5339" y="615"/>
                </a:cubicBezTo>
                <a:cubicBezTo>
                  <a:pt x="5339" y="634"/>
                  <a:pt x="5339" y="634"/>
                  <a:pt x="5339" y="634"/>
                </a:cubicBezTo>
                <a:cubicBezTo>
                  <a:pt x="5322" y="634"/>
                  <a:pt x="5322" y="634"/>
                  <a:pt x="5322" y="634"/>
                </a:cubicBezTo>
                <a:cubicBezTo>
                  <a:pt x="5322" y="655"/>
                  <a:pt x="5322" y="655"/>
                  <a:pt x="5322" y="655"/>
                </a:cubicBezTo>
                <a:cubicBezTo>
                  <a:pt x="5310" y="655"/>
                  <a:pt x="5310" y="655"/>
                  <a:pt x="5310" y="655"/>
                </a:cubicBezTo>
                <a:cubicBezTo>
                  <a:pt x="5310" y="674"/>
                  <a:pt x="5310" y="674"/>
                  <a:pt x="5310" y="674"/>
                </a:cubicBezTo>
                <a:cubicBezTo>
                  <a:pt x="5302" y="674"/>
                  <a:pt x="5302" y="674"/>
                  <a:pt x="5302" y="674"/>
                </a:cubicBezTo>
                <a:cubicBezTo>
                  <a:pt x="5302" y="683"/>
                  <a:pt x="5302" y="683"/>
                  <a:pt x="5302" y="683"/>
                </a:cubicBezTo>
                <a:cubicBezTo>
                  <a:pt x="5292" y="683"/>
                  <a:pt x="5292" y="683"/>
                  <a:pt x="5292" y="683"/>
                </a:cubicBezTo>
                <a:cubicBezTo>
                  <a:pt x="5292" y="1274"/>
                  <a:pt x="5292" y="1274"/>
                  <a:pt x="5292" y="1274"/>
                </a:cubicBezTo>
                <a:cubicBezTo>
                  <a:pt x="5260" y="1274"/>
                  <a:pt x="5260" y="1274"/>
                  <a:pt x="5260" y="1274"/>
                </a:cubicBezTo>
                <a:cubicBezTo>
                  <a:pt x="5260" y="792"/>
                  <a:pt x="5260" y="792"/>
                  <a:pt x="5260" y="792"/>
                </a:cubicBezTo>
                <a:cubicBezTo>
                  <a:pt x="5098" y="792"/>
                  <a:pt x="5098" y="792"/>
                  <a:pt x="5098" y="792"/>
                </a:cubicBezTo>
                <a:cubicBezTo>
                  <a:pt x="5073" y="817"/>
                  <a:pt x="5073" y="817"/>
                  <a:pt x="5073" y="817"/>
                </a:cubicBezTo>
                <a:cubicBezTo>
                  <a:pt x="5073" y="1219"/>
                  <a:pt x="5073" y="1219"/>
                  <a:pt x="5073" y="1219"/>
                </a:cubicBezTo>
                <a:cubicBezTo>
                  <a:pt x="5044" y="1219"/>
                  <a:pt x="5044" y="1219"/>
                  <a:pt x="5044" y="1219"/>
                </a:cubicBezTo>
                <a:cubicBezTo>
                  <a:pt x="5031" y="1237"/>
                  <a:pt x="5031" y="1237"/>
                  <a:pt x="5031" y="1237"/>
                </a:cubicBezTo>
                <a:cubicBezTo>
                  <a:pt x="5031" y="1419"/>
                  <a:pt x="5031" y="1419"/>
                  <a:pt x="5031" y="1419"/>
                </a:cubicBezTo>
                <a:cubicBezTo>
                  <a:pt x="5007" y="1419"/>
                  <a:pt x="5007" y="1419"/>
                  <a:pt x="5007" y="1419"/>
                </a:cubicBezTo>
                <a:cubicBezTo>
                  <a:pt x="5007" y="1089"/>
                  <a:pt x="5007" y="1089"/>
                  <a:pt x="5007" y="1089"/>
                </a:cubicBezTo>
                <a:cubicBezTo>
                  <a:pt x="4993" y="1089"/>
                  <a:pt x="4993" y="1089"/>
                  <a:pt x="4993" y="1089"/>
                </a:cubicBezTo>
                <a:cubicBezTo>
                  <a:pt x="4993" y="1050"/>
                  <a:pt x="4993" y="1050"/>
                  <a:pt x="4993" y="1050"/>
                </a:cubicBezTo>
                <a:cubicBezTo>
                  <a:pt x="4981" y="1050"/>
                  <a:pt x="4981" y="1050"/>
                  <a:pt x="4981" y="1050"/>
                </a:cubicBezTo>
                <a:cubicBezTo>
                  <a:pt x="4981" y="1026"/>
                  <a:pt x="4981" y="1026"/>
                  <a:pt x="4981" y="1026"/>
                </a:cubicBezTo>
                <a:cubicBezTo>
                  <a:pt x="4959" y="1026"/>
                  <a:pt x="4959" y="1026"/>
                  <a:pt x="4959" y="1026"/>
                </a:cubicBezTo>
                <a:cubicBezTo>
                  <a:pt x="4945" y="1016"/>
                  <a:pt x="4945" y="1016"/>
                  <a:pt x="4945" y="1016"/>
                </a:cubicBezTo>
                <a:cubicBezTo>
                  <a:pt x="4945" y="887"/>
                  <a:pt x="4945" y="887"/>
                  <a:pt x="4945" y="887"/>
                </a:cubicBezTo>
                <a:cubicBezTo>
                  <a:pt x="4841" y="919"/>
                  <a:pt x="4841" y="919"/>
                  <a:pt x="4841" y="919"/>
                </a:cubicBezTo>
                <a:cubicBezTo>
                  <a:pt x="4819" y="902"/>
                  <a:pt x="4819" y="902"/>
                  <a:pt x="4819" y="902"/>
                </a:cubicBezTo>
                <a:cubicBezTo>
                  <a:pt x="4819" y="685"/>
                  <a:pt x="4819" y="685"/>
                  <a:pt x="4819" y="685"/>
                </a:cubicBezTo>
                <a:cubicBezTo>
                  <a:pt x="4750" y="668"/>
                  <a:pt x="4750" y="668"/>
                  <a:pt x="4750" y="668"/>
                </a:cubicBezTo>
                <a:cubicBezTo>
                  <a:pt x="4616" y="723"/>
                  <a:pt x="4616" y="723"/>
                  <a:pt x="4616" y="723"/>
                </a:cubicBezTo>
                <a:cubicBezTo>
                  <a:pt x="4616" y="734"/>
                  <a:pt x="4616" y="734"/>
                  <a:pt x="4616" y="734"/>
                </a:cubicBezTo>
                <a:cubicBezTo>
                  <a:pt x="4593" y="720"/>
                  <a:pt x="4593" y="720"/>
                  <a:pt x="4593" y="720"/>
                </a:cubicBezTo>
                <a:cubicBezTo>
                  <a:pt x="4574" y="720"/>
                  <a:pt x="4574" y="720"/>
                  <a:pt x="4574" y="720"/>
                </a:cubicBezTo>
                <a:cubicBezTo>
                  <a:pt x="4574" y="739"/>
                  <a:pt x="4574" y="739"/>
                  <a:pt x="4574" y="739"/>
                </a:cubicBezTo>
                <a:cubicBezTo>
                  <a:pt x="4551" y="739"/>
                  <a:pt x="4551" y="739"/>
                  <a:pt x="4551" y="739"/>
                </a:cubicBezTo>
                <a:cubicBezTo>
                  <a:pt x="4551" y="807"/>
                  <a:pt x="4551" y="807"/>
                  <a:pt x="4551" y="807"/>
                </a:cubicBezTo>
                <a:cubicBezTo>
                  <a:pt x="4540" y="807"/>
                  <a:pt x="4540" y="807"/>
                  <a:pt x="4540" y="807"/>
                </a:cubicBezTo>
                <a:cubicBezTo>
                  <a:pt x="4540" y="1250"/>
                  <a:pt x="4540" y="1250"/>
                  <a:pt x="4540" y="1250"/>
                </a:cubicBezTo>
                <a:cubicBezTo>
                  <a:pt x="4523" y="1250"/>
                  <a:pt x="4523" y="1250"/>
                  <a:pt x="4523" y="1250"/>
                </a:cubicBezTo>
                <a:cubicBezTo>
                  <a:pt x="4516" y="1237"/>
                  <a:pt x="4516" y="1237"/>
                  <a:pt x="4516" y="1237"/>
                </a:cubicBezTo>
                <a:cubicBezTo>
                  <a:pt x="4516" y="1205"/>
                  <a:pt x="4516" y="1205"/>
                  <a:pt x="4516" y="1205"/>
                </a:cubicBezTo>
                <a:cubicBezTo>
                  <a:pt x="4499" y="1205"/>
                  <a:pt x="4499" y="1205"/>
                  <a:pt x="4499" y="1205"/>
                </a:cubicBezTo>
                <a:cubicBezTo>
                  <a:pt x="4499" y="1238"/>
                  <a:pt x="4499" y="1238"/>
                  <a:pt x="4499" y="1238"/>
                </a:cubicBezTo>
                <a:cubicBezTo>
                  <a:pt x="4495" y="1234"/>
                  <a:pt x="4495" y="1234"/>
                  <a:pt x="4495" y="1234"/>
                </a:cubicBezTo>
                <a:cubicBezTo>
                  <a:pt x="4495" y="1245"/>
                  <a:pt x="4495" y="1245"/>
                  <a:pt x="4495" y="1245"/>
                </a:cubicBezTo>
                <a:cubicBezTo>
                  <a:pt x="4482" y="1245"/>
                  <a:pt x="4482" y="1245"/>
                  <a:pt x="4482" y="1245"/>
                </a:cubicBezTo>
                <a:cubicBezTo>
                  <a:pt x="4482" y="1255"/>
                  <a:pt x="4482" y="1255"/>
                  <a:pt x="4482" y="1255"/>
                </a:cubicBezTo>
                <a:cubicBezTo>
                  <a:pt x="4474" y="1255"/>
                  <a:pt x="4474" y="1255"/>
                  <a:pt x="4474" y="1255"/>
                </a:cubicBezTo>
                <a:cubicBezTo>
                  <a:pt x="4474" y="1263"/>
                  <a:pt x="4474" y="1263"/>
                  <a:pt x="4474" y="1263"/>
                </a:cubicBezTo>
                <a:cubicBezTo>
                  <a:pt x="4452" y="1263"/>
                  <a:pt x="4452" y="1263"/>
                  <a:pt x="4452" y="1263"/>
                </a:cubicBezTo>
                <a:cubicBezTo>
                  <a:pt x="4452" y="1251"/>
                  <a:pt x="4452" y="1251"/>
                  <a:pt x="4452" y="1251"/>
                </a:cubicBezTo>
                <a:cubicBezTo>
                  <a:pt x="4468" y="1248"/>
                  <a:pt x="4468" y="1248"/>
                  <a:pt x="4468" y="1248"/>
                </a:cubicBezTo>
                <a:cubicBezTo>
                  <a:pt x="4468" y="1242"/>
                  <a:pt x="4468" y="1242"/>
                  <a:pt x="4468" y="1242"/>
                </a:cubicBezTo>
                <a:cubicBezTo>
                  <a:pt x="4407" y="1242"/>
                  <a:pt x="4407" y="1242"/>
                  <a:pt x="4407" y="1242"/>
                </a:cubicBezTo>
                <a:cubicBezTo>
                  <a:pt x="4409" y="1247"/>
                  <a:pt x="4409" y="1247"/>
                  <a:pt x="4409" y="1247"/>
                </a:cubicBezTo>
                <a:cubicBezTo>
                  <a:pt x="4421" y="1249"/>
                  <a:pt x="4421" y="1249"/>
                  <a:pt x="4421" y="1249"/>
                </a:cubicBezTo>
                <a:cubicBezTo>
                  <a:pt x="4421" y="1260"/>
                  <a:pt x="4421" y="1260"/>
                  <a:pt x="4421" y="1260"/>
                </a:cubicBezTo>
                <a:cubicBezTo>
                  <a:pt x="4398" y="1265"/>
                  <a:pt x="4398" y="1265"/>
                  <a:pt x="4398" y="1265"/>
                </a:cubicBezTo>
                <a:cubicBezTo>
                  <a:pt x="4369" y="1201"/>
                  <a:pt x="4369" y="1201"/>
                  <a:pt x="4369" y="1201"/>
                </a:cubicBezTo>
                <a:cubicBezTo>
                  <a:pt x="4369" y="1161"/>
                  <a:pt x="4369" y="1161"/>
                  <a:pt x="4369" y="1161"/>
                </a:cubicBezTo>
                <a:cubicBezTo>
                  <a:pt x="4369" y="948"/>
                  <a:pt x="4369" y="948"/>
                  <a:pt x="4369" y="948"/>
                </a:cubicBezTo>
                <a:cubicBezTo>
                  <a:pt x="4369" y="948"/>
                  <a:pt x="4379" y="944"/>
                  <a:pt x="4379" y="932"/>
                </a:cubicBezTo>
                <a:cubicBezTo>
                  <a:pt x="4379" y="920"/>
                  <a:pt x="4346" y="917"/>
                  <a:pt x="4333" y="917"/>
                </a:cubicBezTo>
                <a:cubicBezTo>
                  <a:pt x="4320" y="917"/>
                  <a:pt x="4287" y="920"/>
                  <a:pt x="4287" y="932"/>
                </a:cubicBezTo>
                <a:cubicBezTo>
                  <a:pt x="4287" y="944"/>
                  <a:pt x="4297" y="948"/>
                  <a:pt x="4297" y="948"/>
                </a:cubicBezTo>
                <a:cubicBezTo>
                  <a:pt x="4297" y="1161"/>
                  <a:pt x="4297" y="1161"/>
                  <a:pt x="4297" y="1161"/>
                </a:cubicBezTo>
                <a:cubicBezTo>
                  <a:pt x="4286" y="1161"/>
                  <a:pt x="4286" y="1161"/>
                  <a:pt x="4286" y="1161"/>
                </a:cubicBezTo>
                <a:cubicBezTo>
                  <a:pt x="4286" y="1131"/>
                  <a:pt x="4286" y="1131"/>
                  <a:pt x="4286" y="1131"/>
                </a:cubicBezTo>
                <a:cubicBezTo>
                  <a:pt x="4238" y="1091"/>
                  <a:pt x="4238" y="1091"/>
                  <a:pt x="4238" y="1091"/>
                </a:cubicBezTo>
                <a:cubicBezTo>
                  <a:pt x="4238" y="974"/>
                  <a:pt x="4238" y="974"/>
                  <a:pt x="4238" y="974"/>
                </a:cubicBezTo>
                <a:cubicBezTo>
                  <a:pt x="4223" y="974"/>
                  <a:pt x="4223" y="974"/>
                  <a:pt x="4223" y="974"/>
                </a:cubicBezTo>
                <a:cubicBezTo>
                  <a:pt x="4166" y="1010"/>
                  <a:pt x="4166" y="1010"/>
                  <a:pt x="4166" y="1010"/>
                </a:cubicBezTo>
                <a:cubicBezTo>
                  <a:pt x="4166" y="995"/>
                  <a:pt x="4166" y="995"/>
                  <a:pt x="4166" y="995"/>
                </a:cubicBezTo>
                <a:cubicBezTo>
                  <a:pt x="4087" y="995"/>
                  <a:pt x="4087" y="995"/>
                  <a:pt x="4087" y="995"/>
                </a:cubicBezTo>
                <a:cubicBezTo>
                  <a:pt x="4087" y="1012"/>
                  <a:pt x="4087" y="1012"/>
                  <a:pt x="4087" y="1012"/>
                </a:cubicBezTo>
                <a:cubicBezTo>
                  <a:pt x="4069" y="1012"/>
                  <a:pt x="4069" y="1012"/>
                  <a:pt x="4069" y="1012"/>
                </a:cubicBezTo>
                <a:cubicBezTo>
                  <a:pt x="4069" y="1130"/>
                  <a:pt x="4069" y="1130"/>
                  <a:pt x="4069" y="1130"/>
                </a:cubicBezTo>
                <a:cubicBezTo>
                  <a:pt x="4046" y="1117"/>
                  <a:pt x="4046" y="1117"/>
                  <a:pt x="4046" y="1117"/>
                </a:cubicBezTo>
                <a:cubicBezTo>
                  <a:pt x="4046" y="1088"/>
                  <a:pt x="4046" y="1088"/>
                  <a:pt x="4046" y="1088"/>
                </a:cubicBezTo>
                <a:cubicBezTo>
                  <a:pt x="4039" y="1088"/>
                  <a:pt x="4039" y="1088"/>
                  <a:pt x="4039" y="1088"/>
                </a:cubicBezTo>
                <a:cubicBezTo>
                  <a:pt x="4039" y="1118"/>
                  <a:pt x="4039" y="1118"/>
                  <a:pt x="4039" y="1118"/>
                </a:cubicBezTo>
                <a:cubicBezTo>
                  <a:pt x="4032" y="1118"/>
                  <a:pt x="4032" y="1118"/>
                  <a:pt x="4032" y="1118"/>
                </a:cubicBezTo>
                <a:cubicBezTo>
                  <a:pt x="4032" y="1061"/>
                  <a:pt x="4032" y="1061"/>
                  <a:pt x="4032" y="1061"/>
                </a:cubicBezTo>
                <a:cubicBezTo>
                  <a:pt x="3989" y="1061"/>
                  <a:pt x="3989" y="1061"/>
                  <a:pt x="3989" y="1061"/>
                </a:cubicBezTo>
                <a:cubicBezTo>
                  <a:pt x="3989" y="1052"/>
                  <a:pt x="3984" y="1018"/>
                  <a:pt x="3943" y="995"/>
                </a:cubicBezTo>
                <a:cubicBezTo>
                  <a:pt x="3943" y="975"/>
                  <a:pt x="3943" y="975"/>
                  <a:pt x="3943" y="975"/>
                </a:cubicBezTo>
                <a:cubicBezTo>
                  <a:pt x="3933" y="975"/>
                  <a:pt x="3933" y="975"/>
                  <a:pt x="3933" y="975"/>
                </a:cubicBezTo>
                <a:cubicBezTo>
                  <a:pt x="3923" y="975"/>
                  <a:pt x="3923" y="975"/>
                  <a:pt x="3923" y="975"/>
                </a:cubicBezTo>
                <a:cubicBezTo>
                  <a:pt x="3923" y="995"/>
                  <a:pt x="3923" y="995"/>
                  <a:pt x="3923" y="995"/>
                </a:cubicBezTo>
                <a:cubicBezTo>
                  <a:pt x="3882" y="1018"/>
                  <a:pt x="3877" y="1052"/>
                  <a:pt x="3877" y="1061"/>
                </a:cubicBezTo>
                <a:cubicBezTo>
                  <a:pt x="3877" y="1070"/>
                  <a:pt x="3885" y="1078"/>
                  <a:pt x="3885" y="1078"/>
                </a:cubicBezTo>
                <a:cubicBezTo>
                  <a:pt x="3859" y="1078"/>
                  <a:pt x="3859" y="1078"/>
                  <a:pt x="3859" y="1078"/>
                </a:cubicBezTo>
                <a:cubicBezTo>
                  <a:pt x="3846" y="1078"/>
                  <a:pt x="3846" y="1078"/>
                  <a:pt x="3846" y="1078"/>
                </a:cubicBezTo>
                <a:cubicBezTo>
                  <a:pt x="3809" y="1051"/>
                  <a:pt x="3809" y="1051"/>
                  <a:pt x="3809" y="1051"/>
                </a:cubicBezTo>
                <a:cubicBezTo>
                  <a:pt x="3781" y="1070"/>
                  <a:pt x="3781" y="1070"/>
                  <a:pt x="3781" y="1070"/>
                </a:cubicBezTo>
                <a:cubicBezTo>
                  <a:pt x="3770" y="1080"/>
                  <a:pt x="3770" y="1080"/>
                  <a:pt x="3770" y="1080"/>
                </a:cubicBezTo>
                <a:cubicBezTo>
                  <a:pt x="3742" y="1080"/>
                  <a:pt x="3742" y="1080"/>
                  <a:pt x="3742" y="1080"/>
                </a:cubicBezTo>
                <a:cubicBezTo>
                  <a:pt x="3742" y="1095"/>
                  <a:pt x="3742" y="1095"/>
                  <a:pt x="3742" y="1095"/>
                </a:cubicBezTo>
                <a:cubicBezTo>
                  <a:pt x="3759" y="1095"/>
                  <a:pt x="3763" y="1109"/>
                  <a:pt x="3763" y="1109"/>
                </a:cubicBezTo>
                <a:cubicBezTo>
                  <a:pt x="3763" y="1133"/>
                  <a:pt x="3763" y="1133"/>
                  <a:pt x="3763" y="1133"/>
                </a:cubicBezTo>
                <a:cubicBezTo>
                  <a:pt x="3734" y="1133"/>
                  <a:pt x="3734" y="1133"/>
                  <a:pt x="3734" y="1133"/>
                </a:cubicBezTo>
                <a:cubicBezTo>
                  <a:pt x="3734" y="1123"/>
                  <a:pt x="3734" y="1123"/>
                  <a:pt x="3734" y="1123"/>
                </a:cubicBezTo>
                <a:cubicBezTo>
                  <a:pt x="3673" y="1123"/>
                  <a:pt x="3673" y="1123"/>
                  <a:pt x="3673" y="1123"/>
                </a:cubicBezTo>
                <a:cubicBezTo>
                  <a:pt x="3673" y="1147"/>
                  <a:pt x="3673" y="1147"/>
                  <a:pt x="3673" y="1147"/>
                </a:cubicBezTo>
                <a:cubicBezTo>
                  <a:pt x="3635" y="1147"/>
                  <a:pt x="3635" y="1147"/>
                  <a:pt x="3635" y="1147"/>
                </a:cubicBezTo>
                <a:cubicBezTo>
                  <a:pt x="3635" y="1405"/>
                  <a:pt x="3635" y="1405"/>
                  <a:pt x="3635" y="1405"/>
                </a:cubicBezTo>
                <a:cubicBezTo>
                  <a:pt x="3585" y="1405"/>
                  <a:pt x="3585" y="1405"/>
                  <a:pt x="3585" y="1405"/>
                </a:cubicBezTo>
                <a:cubicBezTo>
                  <a:pt x="3585" y="1415"/>
                  <a:pt x="3585" y="1415"/>
                  <a:pt x="3585" y="1415"/>
                </a:cubicBezTo>
                <a:cubicBezTo>
                  <a:pt x="3576" y="1415"/>
                  <a:pt x="3576" y="1415"/>
                  <a:pt x="3576" y="1415"/>
                </a:cubicBezTo>
                <a:cubicBezTo>
                  <a:pt x="3576" y="1437"/>
                  <a:pt x="3576" y="1437"/>
                  <a:pt x="3576" y="1437"/>
                </a:cubicBezTo>
                <a:cubicBezTo>
                  <a:pt x="3565" y="1437"/>
                  <a:pt x="3565" y="1437"/>
                  <a:pt x="3565" y="1437"/>
                </a:cubicBezTo>
                <a:cubicBezTo>
                  <a:pt x="3565" y="1403"/>
                  <a:pt x="3565" y="1403"/>
                  <a:pt x="3565" y="1403"/>
                </a:cubicBezTo>
                <a:cubicBezTo>
                  <a:pt x="3528" y="1403"/>
                  <a:pt x="3528" y="1403"/>
                  <a:pt x="3528" y="1403"/>
                </a:cubicBezTo>
                <a:cubicBezTo>
                  <a:pt x="3528" y="1259"/>
                  <a:pt x="3528" y="1259"/>
                  <a:pt x="3528" y="1259"/>
                </a:cubicBezTo>
                <a:cubicBezTo>
                  <a:pt x="3478" y="1259"/>
                  <a:pt x="3478" y="1259"/>
                  <a:pt x="3478" y="1259"/>
                </a:cubicBezTo>
                <a:cubicBezTo>
                  <a:pt x="3478" y="1245"/>
                  <a:pt x="3478" y="1245"/>
                  <a:pt x="3478" y="1245"/>
                </a:cubicBezTo>
                <a:cubicBezTo>
                  <a:pt x="3463" y="1245"/>
                  <a:pt x="3463" y="1245"/>
                  <a:pt x="3463" y="1245"/>
                </a:cubicBezTo>
                <a:cubicBezTo>
                  <a:pt x="3463" y="1255"/>
                  <a:pt x="3463" y="1255"/>
                  <a:pt x="3463" y="1255"/>
                </a:cubicBezTo>
                <a:cubicBezTo>
                  <a:pt x="3455" y="1255"/>
                  <a:pt x="3455" y="1255"/>
                  <a:pt x="3455" y="1255"/>
                </a:cubicBezTo>
                <a:cubicBezTo>
                  <a:pt x="3456" y="1251"/>
                  <a:pt x="3456" y="1248"/>
                  <a:pt x="3456" y="1245"/>
                </a:cubicBezTo>
                <a:cubicBezTo>
                  <a:pt x="3456" y="1211"/>
                  <a:pt x="3436" y="1182"/>
                  <a:pt x="3407" y="1168"/>
                </a:cubicBezTo>
                <a:cubicBezTo>
                  <a:pt x="3407" y="700"/>
                  <a:pt x="3407" y="700"/>
                  <a:pt x="3407" y="700"/>
                </a:cubicBezTo>
                <a:cubicBezTo>
                  <a:pt x="3431" y="687"/>
                  <a:pt x="3447" y="662"/>
                  <a:pt x="3447" y="634"/>
                </a:cubicBezTo>
                <a:cubicBezTo>
                  <a:pt x="3447" y="597"/>
                  <a:pt x="3421" y="567"/>
                  <a:pt x="3387" y="560"/>
                </a:cubicBezTo>
                <a:cubicBezTo>
                  <a:pt x="3383" y="429"/>
                  <a:pt x="3383" y="429"/>
                  <a:pt x="3383" y="429"/>
                </a:cubicBezTo>
                <a:cubicBezTo>
                  <a:pt x="3391" y="425"/>
                  <a:pt x="3397" y="417"/>
                  <a:pt x="3397" y="407"/>
                </a:cubicBezTo>
                <a:cubicBezTo>
                  <a:pt x="3397" y="400"/>
                  <a:pt x="3394" y="393"/>
                  <a:pt x="3390" y="389"/>
                </a:cubicBezTo>
                <a:cubicBezTo>
                  <a:pt x="3390" y="372"/>
                  <a:pt x="3390" y="372"/>
                  <a:pt x="3390" y="372"/>
                </a:cubicBezTo>
                <a:cubicBezTo>
                  <a:pt x="3382" y="372"/>
                  <a:pt x="3382" y="372"/>
                  <a:pt x="3382" y="372"/>
                </a:cubicBezTo>
                <a:cubicBezTo>
                  <a:pt x="3382" y="269"/>
                  <a:pt x="3382" y="269"/>
                  <a:pt x="3382" y="269"/>
                </a:cubicBezTo>
                <a:cubicBezTo>
                  <a:pt x="3377" y="269"/>
                  <a:pt x="3377" y="269"/>
                  <a:pt x="3377" y="269"/>
                </a:cubicBezTo>
                <a:cubicBezTo>
                  <a:pt x="3377" y="187"/>
                  <a:pt x="3377" y="187"/>
                  <a:pt x="3377" y="187"/>
                </a:cubicBezTo>
                <a:cubicBezTo>
                  <a:pt x="3377" y="187"/>
                  <a:pt x="3385" y="187"/>
                  <a:pt x="3385" y="177"/>
                </a:cubicBezTo>
                <a:cubicBezTo>
                  <a:pt x="3385" y="167"/>
                  <a:pt x="3377" y="170"/>
                  <a:pt x="3377" y="170"/>
                </a:cubicBezTo>
                <a:cubicBezTo>
                  <a:pt x="3372" y="0"/>
                  <a:pt x="3372" y="0"/>
                  <a:pt x="3372" y="0"/>
                </a:cubicBezTo>
                <a:cubicBezTo>
                  <a:pt x="3367" y="170"/>
                  <a:pt x="3367" y="170"/>
                  <a:pt x="3367" y="170"/>
                </a:cubicBezTo>
                <a:cubicBezTo>
                  <a:pt x="3367" y="170"/>
                  <a:pt x="3359" y="167"/>
                  <a:pt x="3359" y="177"/>
                </a:cubicBezTo>
                <a:cubicBezTo>
                  <a:pt x="3359" y="187"/>
                  <a:pt x="3367" y="187"/>
                  <a:pt x="3367" y="187"/>
                </a:cubicBezTo>
                <a:cubicBezTo>
                  <a:pt x="3367" y="269"/>
                  <a:pt x="3367" y="269"/>
                  <a:pt x="3367" y="269"/>
                </a:cubicBezTo>
                <a:cubicBezTo>
                  <a:pt x="3362" y="269"/>
                  <a:pt x="3362" y="269"/>
                  <a:pt x="3362" y="269"/>
                </a:cubicBezTo>
                <a:cubicBezTo>
                  <a:pt x="3362" y="372"/>
                  <a:pt x="3362" y="372"/>
                  <a:pt x="3362" y="372"/>
                </a:cubicBezTo>
                <a:cubicBezTo>
                  <a:pt x="3354" y="372"/>
                  <a:pt x="3354" y="372"/>
                  <a:pt x="3354" y="372"/>
                </a:cubicBezTo>
                <a:cubicBezTo>
                  <a:pt x="3354" y="389"/>
                  <a:pt x="3354" y="389"/>
                  <a:pt x="3354" y="389"/>
                </a:cubicBezTo>
                <a:cubicBezTo>
                  <a:pt x="3350" y="393"/>
                  <a:pt x="3347" y="400"/>
                  <a:pt x="3347" y="407"/>
                </a:cubicBezTo>
                <a:cubicBezTo>
                  <a:pt x="3347" y="417"/>
                  <a:pt x="3353" y="425"/>
                  <a:pt x="3361" y="429"/>
                </a:cubicBezTo>
                <a:cubicBezTo>
                  <a:pt x="3357" y="560"/>
                  <a:pt x="3357" y="560"/>
                  <a:pt x="3357" y="560"/>
                </a:cubicBezTo>
                <a:cubicBezTo>
                  <a:pt x="3323" y="567"/>
                  <a:pt x="3297" y="597"/>
                  <a:pt x="3297" y="634"/>
                </a:cubicBezTo>
                <a:cubicBezTo>
                  <a:pt x="3297" y="659"/>
                  <a:pt x="3310" y="681"/>
                  <a:pt x="3329" y="695"/>
                </a:cubicBezTo>
                <a:cubicBezTo>
                  <a:pt x="3329" y="1173"/>
                  <a:pt x="3329" y="1173"/>
                  <a:pt x="3329" y="1173"/>
                </a:cubicBezTo>
                <a:cubicBezTo>
                  <a:pt x="3304" y="1187"/>
                  <a:pt x="3288" y="1214"/>
                  <a:pt x="3288" y="1245"/>
                </a:cubicBezTo>
                <a:cubicBezTo>
                  <a:pt x="3288" y="1275"/>
                  <a:pt x="3304" y="1302"/>
                  <a:pt x="3329" y="1317"/>
                </a:cubicBezTo>
                <a:cubicBezTo>
                  <a:pt x="3329" y="1343"/>
                  <a:pt x="3329" y="1343"/>
                  <a:pt x="3329" y="1343"/>
                </a:cubicBezTo>
                <a:cubicBezTo>
                  <a:pt x="3287" y="1479"/>
                  <a:pt x="3287" y="1479"/>
                  <a:pt x="3287" y="1479"/>
                </a:cubicBezTo>
                <a:cubicBezTo>
                  <a:pt x="3180" y="1479"/>
                  <a:pt x="3180" y="1479"/>
                  <a:pt x="3180" y="1479"/>
                </a:cubicBezTo>
                <a:cubicBezTo>
                  <a:pt x="3180" y="1420"/>
                  <a:pt x="3180" y="1420"/>
                  <a:pt x="3180" y="1420"/>
                </a:cubicBezTo>
                <a:cubicBezTo>
                  <a:pt x="3132" y="1420"/>
                  <a:pt x="3132" y="1420"/>
                  <a:pt x="3132" y="1420"/>
                </a:cubicBezTo>
                <a:cubicBezTo>
                  <a:pt x="3132" y="1479"/>
                  <a:pt x="3132" y="1479"/>
                  <a:pt x="3132" y="1479"/>
                </a:cubicBezTo>
                <a:cubicBezTo>
                  <a:pt x="2997" y="1479"/>
                  <a:pt x="2997" y="1479"/>
                  <a:pt x="2997" y="1479"/>
                </a:cubicBezTo>
                <a:cubicBezTo>
                  <a:pt x="2997" y="1395"/>
                  <a:pt x="2997" y="1395"/>
                  <a:pt x="2997" y="1395"/>
                </a:cubicBezTo>
                <a:cubicBezTo>
                  <a:pt x="2850" y="1372"/>
                  <a:pt x="2850" y="1372"/>
                  <a:pt x="2850" y="1372"/>
                </a:cubicBezTo>
                <a:cubicBezTo>
                  <a:pt x="2850" y="1279"/>
                  <a:pt x="2850" y="1279"/>
                  <a:pt x="2850" y="1279"/>
                </a:cubicBezTo>
                <a:cubicBezTo>
                  <a:pt x="2844" y="1271"/>
                  <a:pt x="2844" y="1271"/>
                  <a:pt x="2844" y="1271"/>
                </a:cubicBezTo>
                <a:cubicBezTo>
                  <a:pt x="2844" y="1227"/>
                  <a:pt x="2844" y="1227"/>
                  <a:pt x="2844" y="1227"/>
                </a:cubicBezTo>
                <a:cubicBezTo>
                  <a:pt x="2838" y="1223"/>
                  <a:pt x="2838" y="1223"/>
                  <a:pt x="2838" y="1223"/>
                </a:cubicBezTo>
                <a:cubicBezTo>
                  <a:pt x="2838" y="1194"/>
                  <a:pt x="2838" y="1194"/>
                  <a:pt x="2838" y="1194"/>
                </a:cubicBezTo>
                <a:cubicBezTo>
                  <a:pt x="2818" y="1177"/>
                  <a:pt x="2818" y="1177"/>
                  <a:pt x="2818" y="1177"/>
                </a:cubicBezTo>
                <a:cubicBezTo>
                  <a:pt x="2803" y="1177"/>
                  <a:pt x="2803" y="1177"/>
                  <a:pt x="2803" y="1177"/>
                </a:cubicBezTo>
                <a:cubicBezTo>
                  <a:pt x="2797" y="1119"/>
                  <a:pt x="2797" y="1119"/>
                  <a:pt x="2797" y="1119"/>
                </a:cubicBezTo>
                <a:cubicBezTo>
                  <a:pt x="2791" y="1177"/>
                  <a:pt x="2791" y="1177"/>
                  <a:pt x="2791" y="1177"/>
                </a:cubicBezTo>
                <a:cubicBezTo>
                  <a:pt x="2776" y="1177"/>
                  <a:pt x="2776" y="1177"/>
                  <a:pt x="2776" y="1177"/>
                </a:cubicBezTo>
                <a:cubicBezTo>
                  <a:pt x="2756" y="1194"/>
                  <a:pt x="2756" y="1194"/>
                  <a:pt x="2756" y="1194"/>
                </a:cubicBezTo>
                <a:cubicBezTo>
                  <a:pt x="2756" y="1223"/>
                  <a:pt x="2756" y="1223"/>
                  <a:pt x="2756" y="1223"/>
                </a:cubicBezTo>
                <a:cubicBezTo>
                  <a:pt x="2750" y="1227"/>
                  <a:pt x="2750" y="1227"/>
                  <a:pt x="2750" y="1227"/>
                </a:cubicBezTo>
                <a:cubicBezTo>
                  <a:pt x="2750" y="1271"/>
                  <a:pt x="2750" y="1271"/>
                  <a:pt x="2750" y="1271"/>
                </a:cubicBezTo>
                <a:cubicBezTo>
                  <a:pt x="2744" y="1279"/>
                  <a:pt x="2744" y="1279"/>
                  <a:pt x="2744" y="1279"/>
                </a:cubicBezTo>
                <a:cubicBezTo>
                  <a:pt x="2744" y="1341"/>
                  <a:pt x="2744" y="1341"/>
                  <a:pt x="2744" y="1341"/>
                </a:cubicBezTo>
                <a:cubicBezTo>
                  <a:pt x="2744" y="1341"/>
                  <a:pt x="2733" y="1330"/>
                  <a:pt x="2701" y="1330"/>
                </a:cubicBezTo>
                <a:cubicBezTo>
                  <a:pt x="2658" y="1330"/>
                  <a:pt x="2628" y="1372"/>
                  <a:pt x="2628" y="1372"/>
                </a:cubicBezTo>
                <a:cubicBezTo>
                  <a:pt x="2572" y="1372"/>
                  <a:pt x="2572" y="1372"/>
                  <a:pt x="2572" y="1372"/>
                </a:cubicBezTo>
                <a:cubicBezTo>
                  <a:pt x="2572" y="1389"/>
                  <a:pt x="2572" y="1389"/>
                  <a:pt x="2572" y="1389"/>
                </a:cubicBezTo>
                <a:cubicBezTo>
                  <a:pt x="2553" y="1389"/>
                  <a:pt x="2553" y="1389"/>
                  <a:pt x="2553" y="1389"/>
                </a:cubicBezTo>
                <a:cubicBezTo>
                  <a:pt x="2553" y="1382"/>
                  <a:pt x="2553" y="1382"/>
                  <a:pt x="2553" y="1382"/>
                </a:cubicBezTo>
                <a:cubicBezTo>
                  <a:pt x="2510" y="1382"/>
                  <a:pt x="2510" y="1382"/>
                  <a:pt x="2510" y="1382"/>
                </a:cubicBezTo>
                <a:cubicBezTo>
                  <a:pt x="2502" y="1393"/>
                  <a:pt x="2502" y="1393"/>
                  <a:pt x="2502" y="1393"/>
                </a:cubicBezTo>
                <a:cubicBezTo>
                  <a:pt x="2478" y="1393"/>
                  <a:pt x="2478" y="1393"/>
                  <a:pt x="2478" y="1393"/>
                </a:cubicBezTo>
                <a:cubicBezTo>
                  <a:pt x="2478" y="1402"/>
                  <a:pt x="2478" y="1402"/>
                  <a:pt x="2478" y="1402"/>
                </a:cubicBezTo>
                <a:cubicBezTo>
                  <a:pt x="2470" y="1402"/>
                  <a:pt x="2470" y="1402"/>
                  <a:pt x="2470" y="1402"/>
                </a:cubicBezTo>
                <a:cubicBezTo>
                  <a:pt x="2470" y="1378"/>
                  <a:pt x="2470" y="1378"/>
                  <a:pt x="2470" y="1378"/>
                </a:cubicBezTo>
                <a:cubicBezTo>
                  <a:pt x="2443" y="1378"/>
                  <a:pt x="2443" y="1378"/>
                  <a:pt x="2443" y="1378"/>
                </a:cubicBezTo>
                <a:cubicBezTo>
                  <a:pt x="2432" y="1388"/>
                  <a:pt x="2432" y="1388"/>
                  <a:pt x="2432" y="1388"/>
                </a:cubicBezTo>
                <a:cubicBezTo>
                  <a:pt x="2417" y="1388"/>
                  <a:pt x="2417" y="1388"/>
                  <a:pt x="2417" y="1388"/>
                </a:cubicBezTo>
                <a:cubicBezTo>
                  <a:pt x="2408" y="1375"/>
                  <a:pt x="2408" y="1375"/>
                  <a:pt x="2408" y="1375"/>
                </a:cubicBezTo>
                <a:cubicBezTo>
                  <a:pt x="2393" y="1375"/>
                  <a:pt x="2393" y="1375"/>
                  <a:pt x="2393" y="1375"/>
                </a:cubicBezTo>
                <a:cubicBezTo>
                  <a:pt x="2381" y="1388"/>
                  <a:pt x="2381" y="1388"/>
                  <a:pt x="2381" y="1388"/>
                </a:cubicBezTo>
                <a:cubicBezTo>
                  <a:pt x="2365" y="1388"/>
                  <a:pt x="2365" y="1388"/>
                  <a:pt x="2365" y="1388"/>
                </a:cubicBezTo>
                <a:cubicBezTo>
                  <a:pt x="2365" y="1465"/>
                  <a:pt x="2365" y="1465"/>
                  <a:pt x="2365" y="1465"/>
                </a:cubicBezTo>
                <a:cubicBezTo>
                  <a:pt x="2310" y="1465"/>
                  <a:pt x="2310" y="1465"/>
                  <a:pt x="2310" y="1465"/>
                </a:cubicBezTo>
                <a:cubicBezTo>
                  <a:pt x="2310" y="1440"/>
                  <a:pt x="2310" y="1440"/>
                  <a:pt x="2310" y="1440"/>
                </a:cubicBezTo>
                <a:cubicBezTo>
                  <a:pt x="2284" y="1420"/>
                  <a:pt x="2284" y="1420"/>
                  <a:pt x="2284" y="1420"/>
                </a:cubicBezTo>
                <a:cubicBezTo>
                  <a:pt x="2279" y="1380"/>
                  <a:pt x="2279" y="1380"/>
                  <a:pt x="2279" y="1380"/>
                </a:cubicBezTo>
                <a:cubicBezTo>
                  <a:pt x="2273" y="1419"/>
                  <a:pt x="2273" y="1419"/>
                  <a:pt x="2273" y="1419"/>
                </a:cubicBezTo>
                <a:cubicBezTo>
                  <a:pt x="2243" y="1441"/>
                  <a:pt x="2243" y="1441"/>
                  <a:pt x="2243" y="1441"/>
                </a:cubicBezTo>
                <a:cubicBezTo>
                  <a:pt x="2243" y="1457"/>
                  <a:pt x="2243" y="1457"/>
                  <a:pt x="2243" y="1457"/>
                </a:cubicBezTo>
                <a:cubicBezTo>
                  <a:pt x="2199" y="1457"/>
                  <a:pt x="2199" y="1457"/>
                  <a:pt x="2199" y="1457"/>
                </a:cubicBezTo>
                <a:cubicBezTo>
                  <a:pt x="2199" y="1401"/>
                  <a:pt x="2199" y="1401"/>
                  <a:pt x="2199" y="1401"/>
                </a:cubicBezTo>
                <a:cubicBezTo>
                  <a:pt x="2177" y="1401"/>
                  <a:pt x="2177" y="1401"/>
                  <a:pt x="2177" y="1401"/>
                </a:cubicBezTo>
                <a:cubicBezTo>
                  <a:pt x="2177" y="1391"/>
                  <a:pt x="2177" y="1391"/>
                  <a:pt x="2177" y="1391"/>
                </a:cubicBezTo>
                <a:cubicBezTo>
                  <a:pt x="2152" y="1391"/>
                  <a:pt x="2152" y="1391"/>
                  <a:pt x="2152" y="1391"/>
                </a:cubicBezTo>
                <a:cubicBezTo>
                  <a:pt x="2152" y="1409"/>
                  <a:pt x="2152" y="1409"/>
                  <a:pt x="2152" y="1409"/>
                </a:cubicBezTo>
                <a:cubicBezTo>
                  <a:pt x="2139" y="1409"/>
                  <a:pt x="2139" y="1409"/>
                  <a:pt x="2139" y="1409"/>
                </a:cubicBezTo>
                <a:cubicBezTo>
                  <a:pt x="2139" y="1371"/>
                  <a:pt x="2139" y="1371"/>
                  <a:pt x="2139" y="1371"/>
                </a:cubicBezTo>
                <a:cubicBezTo>
                  <a:pt x="2093" y="1371"/>
                  <a:pt x="2093" y="1371"/>
                  <a:pt x="2093" y="1371"/>
                </a:cubicBezTo>
                <a:cubicBezTo>
                  <a:pt x="2093" y="1436"/>
                  <a:pt x="2093" y="1436"/>
                  <a:pt x="2093" y="1436"/>
                </a:cubicBezTo>
                <a:cubicBezTo>
                  <a:pt x="2077" y="1436"/>
                  <a:pt x="2077" y="1436"/>
                  <a:pt x="2077" y="1436"/>
                </a:cubicBezTo>
                <a:cubicBezTo>
                  <a:pt x="2077" y="1453"/>
                  <a:pt x="2077" y="1453"/>
                  <a:pt x="2077" y="1453"/>
                </a:cubicBezTo>
                <a:cubicBezTo>
                  <a:pt x="2068" y="1453"/>
                  <a:pt x="2068" y="1453"/>
                  <a:pt x="2068" y="1453"/>
                </a:cubicBezTo>
                <a:cubicBezTo>
                  <a:pt x="2068" y="1463"/>
                  <a:pt x="2068" y="1463"/>
                  <a:pt x="2068" y="1463"/>
                </a:cubicBezTo>
                <a:cubicBezTo>
                  <a:pt x="2055" y="1463"/>
                  <a:pt x="2055" y="1463"/>
                  <a:pt x="2055" y="1463"/>
                </a:cubicBezTo>
                <a:cubicBezTo>
                  <a:pt x="2055" y="1453"/>
                  <a:pt x="2055" y="1453"/>
                  <a:pt x="2055" y="1453"/>
                </a:cubicBezTo>
                <a:cubicBezTo>
                  <a:pt x="2033" y="1453"/>
                  <a:pt x="2033" y="1453"/>
                  <a:pt x="2033" y="1453"/>
                </a:cubicBezTo>
                <a:cubicBezTo>
                  <a:pt x="2033" y="1461"/>
                  <a:pt x="2033" y="1461"/>
                  <a:pt x="2033" y="1461"/>
                </a:cubicBezTo>
                <a:cubicBezTo>
                  <a:pt x="2004" y="1461"/>
                  <a:pt x="2004" y="1461"/>
                  <a:pt x="2004" y="1461"/>
                </a:cubicBezTo>
                <a:cubicBezTo>
                  <a:pt x="2004" y="1471"/>
                  <a:pt x="2004" y="1471"/>
                  <a:pt x="2004" y="1471"/>
                </a:cubicBezTo>
                <a:cubicBezTo>
                  <a:pt x="1996" y="1471"/>
                  <a:pt x="1996" y="1471"/>
                  <a:pt x="1996" y="1471"/>
                </a:cubicBezTo>
                <a:cubicBezTo>
                  <a:pt x="1996" y="1463"/>
                  <a:pt x="1996" y="1463"/>
                  <a:pt x="1996" y="1463"/>
                </a:cubicBezTo>
                <a:cubicBezTo>
                  <a:pt x="1983" y="1463"/>
                  <a:pt x="1983" y="1463"/>
                  <a:pt x="1983" y="1463"/>
                </a:cubicBezTo>
                <a:cubicBezTo>
                  <a:pt x="1983" y="1479"/>
                  <a:pt x="1983" y="1479"/>
                  <a:pt x="1983" y="1479"/>
                </a:cubicBezTo>
                <a:cubicBezTo>
                  <a:pt x="1975" y="1479"/>
                  <a:pt x="1975" y="1479"/>
                  <a:pt x="1975" y="1479"/>
                </a:cubicBezTo>
                <a:cubicBezTo>
                  <a:pt x="1975" y="1343"/>
                  <a:pt x="1975" y="1343"/>
                  <a:pt x="1975" y="1343"/>
                </a:cubicBezTo>
                <a:cubicBezTo>
                  <a:pt x="1952" y="1343"/>
                  <a:pt x="1952" y="1343"/>
                  <a:pt x="1952" y="1343"/>
                </a:cubicBezTo>
                <a:cubicBezTo>
                  <a:pt x="1952" y="1352"/>
                  <a:pt x="1952" y="1352"/>
                  <a:pt x="1952" y="1352"/>
                </a:cubicBezTo>
                <a:cubicBezTo>
                  <a:pt x="1943" y="1352"/>
                  <a:pt x="1943" y="1352"/>
                  <a:pt x="1943" y="1352"/>
                </a:cubicBezTo>
                <a:cubicBezTo>
                  <a:pt x="1935" y="1335"/>
                  <a:pt x="1935" y="1335"/>
                  <a:pt x="1935" y="1335"/>
                </a:cubicBezTo>
                <a:cubicBezTo>
                  <a:pt x="1921" y="1335"/>
                  <a:pt x="1921" y="1335"/>
                  <a:pt x="1921" y="1335"/>
                </a:cubicBezTo>
                <a:cubicBezTo>
                  <a:pt x="1912" y="1352"/>
                  <a:pt x="1912" y="1352"/>
                  <a:pt x="1912" y="1352"/>
                </a:cubicBezTo>
                <a:cubicBezTo>
                  <a:pt x="1877" y="1352"/>
                  <a:pt x="1877" y="1352"/>
                  <a:pt x="1877" y="1352"/>
                </a:cubicBezTo>
                <a:cubicBezTo>
                  <a:pt x="1877" y="1456"/>
                  <a:pt x="1877" y="1456"/>
                  <a:pt x="1877" y="1456"/>
                </a:cubicBezTo>
                <a:cubicBezTo>
                  <a:pt x="1805" y="1456"/>
                  <a:pt x="1805" y="1456"/>
                  <a:pt x="1805" y="1456"/>
                </a:cubicBezTo>
                <a:cubicBezTo>
                  <a:pt x="1791" y="1441"/>
                  <a:pt x="1791" y="1441"/>
                  <a:pt x="1791" y="1441"/>
                </a:cubicBezTo>
                <a:cubicBezTo>
                  <a:pt x="1781" y="1452"/>
                  <a:pt x="1781" y="1452"/>
                  <a:pt x="1781" y="1452"/>
                </a:cubicBezTo>
                <a:cubicBezTo>
                  <a:pt x="1771" y="1452"/>
                  <a:pt x="1771" y="1452"/>
                  <a:pt x="1771" y="1452"/>
                </a:cubicBezTo>
                <a:cubicBezTo>
                  <a:pt x="1756" y="1437"/>
                  <a:pt x="1756" y="1437"/>
                  <a:pt x="1756" y="1437"/>
                </a:cubicBezTo>
                <a:cubicBezTo>
                  <a:pt x="1744" y="1437"/>
                  <a:pt x="1744" y="1437"/>
                  <a:pt x="1744" y="1437"/>
                </a:cubicBezTo>
                <a:cubicBezTo>
                  <a:pt x="1731" y="1448"/>
                  <a:pt x="1731" y="1448"/>
                  <a:pt x="1731" y="1448"/>
                </a:cubicBezTo>
                <a:cubicBezTo>
                  <a:pt x="1699" y="1448"/>
                  <a:pt x="1699" y="1448"/>
                  <a:pt x="1699" y="1448"/>
                </a:cubicBezTo>
                <a:cubicBezTo>
                  <a:pt x="1699" y="1437"/>
                  <a:pt x="1699" y="1437"/>
                  <a:pt x="1699" y="1437"/>
                </a:cubicBezTo>
                <a:cubicBezTo>
                  <a:pt x="1673" y="1437"/>
                  <a:pt x="1673" y="1437"/>
                  <a:pt x="1673" y="1437"/>
                </a:cubicBezTo>
                <a:cubicBezTo>
                  <a:pt x="1673" y="1469"/>
                  <a:pt x="1673" y="1469"/>
                  <a:pt x="1673" y="1469"/>
                </a:cubicBezTo>
                <a:cubicBezTo>
                  <a:pt x="1656" y="1469"/>
                  <a:pt x="1656" y="1469"/>
                  <a:pt x="1656" y="1469"/>
                </a:cubicBezTo>
                <a:cubicBezTo>
                  <a:pt x="1656" y="1459"/>
                  <a:pt x="1656" y="1459"/>
                  <a:pt x="1656" y="1459"/>
                </a:cubicBezTo>
                <a:cubicBezTo>
                  <a:pt x="1619" y="1459"/>
                  <a:pt x="1619" y="1459"/>
                  <a:pt x="1619" y="1459"/>
                </a:cubicBezTo>
                <a:cubicBezTo>
                  <a:pt x="1619" y="1448"/>
                  <a:pt x="1619" y="1448"/>
                  <a:pt x="1619" y="1448"/>
                </a:cubicBezTo>
                <a:cubicBezTo>
                  <a:pt x="1587" y="1448"/>
                  <a:pt x="1587" y="1448"/>
                  <a:pt x="1587" y="1448"/>
                </a:cubicBezTo>
                <a:cubicBezTo>
                  <a:pt x="1587" y="1459"/>
                  <a:pt x="1587" y="1459"/>
                  <a:pt x="1587" y="1459"/>
                </a:cubicBezTo>
                <a:cubicBezTo>
                  <a:pt x="1563" y="1459"/>
                  <a:pt x="1563" y="1459"/>
                  <a:pt x="1563" y="1459"/>
                </a:cubicBezTo>
                <a:cubicBezTo>
                  <a:pt x="1563" y="1407"/>
                  <a:pt x="1563" y="1407"/>
                  <a:pt x="1563" y="1407"/>
                </a:cubicBezTo>
                <a:cubicBezTo>
                  <a:pt x="1531" y="1393"/>
                  <a:pt x="1531" y="1393"/>
                  <a:pt x="1531" y="1393"/>
                </a:cubicBezTo>
                <a:cubicBezTo>
                  <a:pt x="1531" y="1408"/>
                  <a:pt x="1531" y="1408"/>
                  <a:pt x="1531" y="1408"/>
                </a:cubicBezTo>
                <a:cubicBezTo>
                  <a:pt x="1524" y="1408"/>
                  <a:pt x="1524" y="1408"/>
                  <a:pt x="1524" y="1408"/>
                </a:cubicBezTo>
                <a:cubicBezTo>
                  <a:pt x="1524" y="1331"/>
                  <a:pt x="1524" y="1331"/>
                  <a:pt x="1524" y="1331"/>
                </a:cubicBezTo>
                <a:cubicBezTo>
                  <a:pt x="1507" y="1331"/>
                  <a:pt x="1507" y="1331"/>
                  <a:pt x="1507" y="1331"/>
                </a:cubicBezTo>
                <a:cubicBezTo>
                  <a:pt x="1507" y="1307"/>
                  <a:pt x="1507" y="1307"/>
                  <a:pt x="1507" y="1307"/>
                </a:cubicBezTo>
                <a:cubicBezTo>
                  <a:pt x="1479" y="1307"/>
                  <a:pt x="1479" y="1307"/>
                  <a:pt x="1479" y="1307"/>
                </a:cubicBezTo>
                <a:cubicBezTo>
                  <a:pt x="1479" y="1281"/>
                  <a:pt x="1479" y="1281"/>
                  <a:pt x="1479" y="1281"/>
                </a:cubicBezTo>
                <a:cubicBezTo>
                  <a:pt x="1465" y="1281"/>
                  <a:pt x="1465" y="1281"/>
                  <a:pt x="1465" y="1281"/>
                </a:cubicBezTo>
                <a:cubicBezTo>
                  <a:pt x="1465" y="1307"/>
                  <a:pt x="1465" y="1307"/>
                  <a:pt x="1465" y="1307"/>
                </a:cubicBezTo>
                <a:cubicBezTo>
                  <a:pt x="1443" y="1307"/>
                  <a:pt x="1443" y="1307"/>
                  <a:pt x="1443" y="1307"/>
                </a:cubicBezTo>
                <a:cubicBezTo>
                  <a:pt x="1443" y="1265"/>
                  <a:pt x="1443" y="1265"/>
                  <a:pt x="1443" y="1265"/>
                </a:cubicBezTo>
                <a:cubicBezTo>
                  <a:pt x="1443" y="1265"/>
                  <a:pt x="1412" y="1232"/>
                  <a:pt x="1389" y="1232"/>
                </a:cubicBezTo>
                <a:cubicBezTo>
                  <a:pt x="1367" y="1232"/>
                  <a:pt x="1337" y="1269"/>
                  <a:pt x="1337" y="1269"/>
                </a:cubicBezTo>
                <a:cubicBezTo>
                  <a:pt x="1337" y="1359"/>
                  <a:pt x="1337" y="1359"/>
                  <a:pt x="1337" y="1359"/>
                </a:cubicBezTo>
                <a:cubicBezTo>
                  <a:pt x="1315" y="1359"/>
                  <a:pt x="1315" y="1359"/>
                  <a:pt x="1315" y="1359"/>
                </a:cubicBezTo>
                <a:cubicBezTo>
                  <a:pt x="1315" y="1417"/>
                  <a:pt x="1315" y="1417"/>
                  <a:pt x="1315" y="1417"/>
                </a:cubicBezTo>
                <a:cubicBezTo>
                  <a:pt x="1275" y="1432"/>
                  <a:pt x="1275" y="1432"/>
                  <a:pt x="1275" y="1432"/>
                </a:cubicBezTo>
                <a:cubicBezTo>
                  <a:pt x="1275" y="1445"/>
                  <a:pt x="1275" y="1445"/>
                  <a:pt x="1275" y="1445"/>
                </a:cubicBezTo>
                <a:cubicBezTo>
                  <a:pt x="1267" y="1445"/>
                  <a:pt x="1267" y="1445"/>
                  <a:pt x="1267" y="1445"/>
                </a:cubicBezTo>
                <a:cubicBezTo>
                  <a:pt x="1267" y="1421"/>
                  <a:pt x="1267" y="1421"/>
                  <a:pt x="1267" y="1421"/>
                </a:cubicBezTo>
                <a:cubicBezTo>
                  <a:pt x="1253" y="1421"/>
                  <a:pt x="1253" y="1421"/>
                  <a:pt x="1253" y="1421"/>
                </a:cubicBezTo>
                <a:cubicBezTo>
                  <a:pt x="1235" y="1395"/>
                  <a:pt x="1235" y="1395"/>
                  <a:pt x="1235" y="1395"/>
                </a:cubicBezTo>
                <a:cubicBezTo>
                  <a:pt x="1213" y="1416"/>
                  <a:pt x="1213" y="1416"/>
                  <a:pt x="1213" y="1416"/>
                </a:cubicBezTo>
                <a:cubicBezTo>
                  <a:pt x="1213" y="1399"/>
                  <a:pt x="1213" y="1399"/>
                  <a:pt x="1213" y="1399"/>
                </a:cubicBezTo>
                <a:cubicBezTo>
                  <a:pt x="1200" y="1399"/>
                  <a:pt x="1200" y="1399"/>
                  <a:pt x="1200" y="1399"/>
                </a:cubicBezTo>
                <a:cubicBezTo>
                  <a:pt x="1200" y="1409"/>
                  <a:pt x="1200" y="1409"/>
                  <a:pt x="1200" y="1409"/>
                </a:cubicBezTo>
                <a:cubicBezTo>
                  <a:pt x="1189" y="1409"/>
                  <a:pt x="1189" y="1409"/>
                  <a:pt x="1189" y="1409"/>
                </a:cubicBezTo>
                <a:cubicBezTo>
                  <a:pt x="1189" y="1392"/>
                  <a:pt x="1189" y="1392"/>
                  <a:pt x="1189" y="1392"/>
                </a:cubicBezTo>
                <a:cubicBezTo>
                  <a:pt x="1164" y="1392"/>
                  <a:pt x="1164" y="1392"/>
                  <a:pt x="1164" y="1392"/>
                </a:cubicBezTo>
                <a:cubicBezTo>
                  <a:pt x="1164" y="1401"/>
                  <a:pt x="1164" y="1401"/>
                  <a:pt x="1164" y="1401"/>
                </a:cubicBezTo>
                <a:cubicBezTo>
                  <a:pt x="1155" y="1401"/>
                  <a:pt x="1155" y="1401"/>
                  <a:pt x="1155" y="1401"/>
                </a:cubicBezTo>
                <a:cubicBezTo>
                  <a:pt x="1155" y="1417"/>
                  <a:pt x="1155" y="1417"/>
                  <a:pt x="1155" y="1417"/>
                </a:cubicBezTo>
                <a:cubicBezTo>
                  <a:pt x="1133" y="1417"/>
                  <a:pt x="1133" y="1417"/>
                  <a:pt x="1133" y="1417"/>
                </a:cubicBezTo>
                <a:cubicBezTo>
                  <a:pt x="1133" y="1397"/>
                  <a:pt x="1133" y="1397"/>
                  <a:pt x="1133" y="1397"/>
                </a:cubicBezTo>
                <a:cubicBezTo>
                  <a:pt x="1123" y="1397"/>
                  <a:pt x="1123" y="1397"/>
                  <a:pt x="1123" y="1397"/>
                </a:cubicBezTo>
                <a:cubicBezTo>
                  <a:pt x="1112" y="1385"/>
                  <a:pt x="1112" y="1385"/>
                  <a:pt x="1112" y="1385"/>
                </a:cubicBezTo>
                <a:cubicBezTo>
                  <a:pt x="1104" y="1391"/>
                  <a:pt x="1104" y="1391"/>
                  <a:pt x="1104" y="1391"/>
                </a:cubicBezTo>
                <a:cubicBezTo>
                  <a:pt x="1095" y="1391"/>
                  <a:pt x="1095" y="1391"/>
                  <a:pt x="1095" y="1391"/>
                </a:cubicBezTo>
                <a:cubicBezTo>
                  <a:pt x="1076" y="1368"/>
                  <a:pt x="1076" y="1368"/>
                  <a:pt x="1076" y="1368"/>
                </a:cubicBezTo>
                <a:cubicBezTo>
                  <a:pt x="1063" y="1389"/>
                  <a:pt x="1063" y="1389"/>
                  <a:pt x="1063" y="1389"/>
                </a:cubicBezTo>
                <a:cubicBezTo>
                  <a:pt x="1051" y="1389"/>
                  <a:pt x="1051" y="1389"/>
                  <a:pt x="1051" y="1389"/>
                </a:cubicBezTo>
                <a:cubicBezTo>
                  <a:pt x="1051" y="1371"/>
                  <a:pt x="1051" y="1371"/>
                  <a:pt x="1051" y="1371"/>
                </a:cubicBezTo>
                <a:cubicBezTo>
                  <a:pt x="1031" y="1371"/>
                  <a:pt x="1031" y="1371"/>
                  <a:pt x="1031" y="1371"/>
                </a:cubicBezTo>
                <a:cubicBezTo>
                  <a:pt x="1031" y="1391"/>
                  <a:pt x="1031" y="1391"/>
                  <a:pt x="1031" y="1391"/>
                </a:cubicBezTo>
                <a:cubicBezTo>
                  <a:pt x="1020" y="1403"/>
                  <a:pt x="1020" y="1403"/>
                  <a:pt x="1020" y="1403"/>
                </a:cubicBezTo>
                <a:cubicBezTo>
                  <a:pt x="1012" y="1403"/>
                  <a:pt x="1012" y="1403"/>
                  <a:pt x="1012" y="1403"/>
                </a:cubicBezTo>
                <a:cubicBezTo>
                  <a:pt x="1012" y="1376"/>
                  <a:pt x="1012" y="1376"/>
                  <a:pt x="1012" y="1376"/>
                </a:cubicBezTo>
                <a:cubicBezTo>
                  <a:pt x="999" y="1376"/>
                  <a:pt x="999" y="1376"/>
                  <a:pt x="999" y="1376"/>
                </a:cubicBezTo>
                <a:cubicBezTo>
                  <a:pt x="988" y="1359"/>
                  <a:pt x="988" y="1359"/>
                  <a:pt x="988" y="1359"/>
                </a:cubicBezTo>
                <a:cubicBezTo>
                  <a:pt x="969" y="1381"/>
                  <a:pt x="969" y="1381"/>
                  <a:pt x="969" y="1381"/>
                </a:cubicBezTo>
                <a:cubicBezTo>
                  <a:pt x="969" y="1224"/>
                  <a:pt x="969" y="1224"/>
                  <a:pt x="969" y="1224"/>
                </a:cubicBezTo>
                <a:cubicBezTo>
                  <a:pt x="943" y="1224"/>
                  <a:pt x="943" y="1224"/>
                  <a:pt x="943" y="1224"/>
                </a:cubicBezTo>
                <a:cubicBezTo>
                  <a:pt x="943" y="1212"/>
                  <a:pt x="943" y="1212"/>
                  <a:pt x="943" y="1212"/>
                </a:cubicBezTo>
                <a:cubicBezTo>
                  <a:pt x="969" y="1212"/>
                  <a:pt x="969" y="1212"/>
                  <a:pt x="969" y="1212"/>
                </a:cubicBezTo>
                <a:cubicBezTo>
                  <a:pt x="969" y="1204"/>
                  <a:pt x="969" y="1204"/>
                  <a:pt x="969" y="1204"/>
                </a:cubicBezTo>
                <a:cubicBezTo>
                  <a:pt x="847" y="1204"/>
                  <a:pt x="847" y="1204"/>
                  <a:pt x="847" y="1204"/>
                </a:cubicBezTo>
                <a:cubicBezTo>
                  <a:pt x="847" y="1211"/>
                  <a:pt x="847" y="1211"/>
                  <a:pt x="847" y="1211"/>
                </a:cubicBezTo>
                <a:cubicBezTo>
                  <a:pt x="857" y="1211"/>
                  <a:pt x="857" y="1211"/>
                  <a:pt x="857" y="1211"/>
                </a:cubicBezTo>
                <a:cubicBezTo>
                  <a:pt x="857" y="1224"/>
                  <a:pt x="857" y="1224"/>
                  <a:pt x="857" y="1224"/>
                </a:cubicBezTo>
                <a:cubicBezTo>
                  <a:pt x="843" y="1224"/>
                  <a:pt x="843" y="1224"/>
                  <a:pt x="843" y="1224"/>
                </a:cubicBezTo>
                <a:cubicBezTo>
                  <a:pt x="843" y="1375"/>
                  <a:pt x="843" y="1375"/>
                  <a:pt x="843" y="1375"/>
                </a:cubicBezTo>
                <a:cubicBezTo>
                  <a:pt x="828" y="1375"/>
                  <a:pt x="828" y="1375"/>
                  <a:pt x="828" y="1375"/>
                </a:cubicBezTo>
                <a:cubicBezTo>
                  <a:pt x="828" y="1387"/>
                  <a:pt x="828" y="1387"/>
                  <a:pt x="828" y="1387"/>
                </a:cubicBezTo>
                <a:cubicBezTo>
                  <a:pt x="816" y="1387"/>
                  <a:pt x="816" y="1387"/>
                  <a:pt x="816" y="1387"/>
                </a:cubicBezTo>
                <a:cubicBezTo>
                  <a:pt x="816" y="1403"/>
                  <a:pt x="816" y="1403"/>
                  <a:pt x="816" y="1403"/>
                </a:cubicBezTo>
                <a:cubicBezTo>
                  <a:pt x="804" y="1403"/>
                  <a:pt x="804" y="1403"/>
                  <a:pt x="804" y="1403"/>
                </a:cubicBezTo>
                <a:cubicBezTo>
                  <a:pt x="787" y="1393"/>
                  <a:pt x="787" y="1393"/>
                  <a:pt x="787" y="1393"/>
                </a:cubicBezTo>
                <a:cubicBezTo>
                  <a:pt x="787" y="1193"/>
                  <a:pt x="787" y="1193"/>
                  <a:pt x="787" y="1193"/>
                </a:cubicBezTo>
                <a:cubicBezTo>
                  <a:pt x="691" y="1193"/>
                  <a:pt x="691" y="1193"/>
                  <a:pt x="691" y="1193"/>
                </a:cubicBezTo>
                <a:cubicBezTo>
                  <a:pt x="691" y="1427"/>
                  <a:pt x="691" y="1427"/>
                  <a:pt x="691" y="1427"/>
                </a:cubicBezTo>
                <a:cubicBezTo>
                  <a:pt x="664" y="1427"/>
                  <a:pt x="664" y="1427"/>
                  <a:pt x="664" y="1427"/>
                </a:cubicBezTo>
                <a:cubicBezTo>
                  <a:pt x="664" y="1445"/>
                  <a:pt x="664" y="1445"/>
                  <a:pt x="664" y="1445"/>
                </a:cubicBezTo>
                <a:cubicBezTo>
                  <a:pt x="640" y="1445"/>
                  <a:pt x="640" y="1445"/>
                  <a:pt x="640" y="1445"/>
                </a:cubicBezTo>
                <a:cubicBezTo>
                  <a:pt x="640" y="1436"/>
                  <a:pt x="640" y="1436"/>
                  <a:pt x="640" y="1436"/>
                </a:cubicBezTo>
                <a:cubicBezTo>
                  <a:pt x="625" y="1436"/>
                  <a:pt x="625" y="1436"/>
                  <a:pt x="625" y="1436"/>
                </a:cubicBezTo>
                <a:cubicBezTo>
                  <a:pt x="625" y="1237"/>
                  <a:pt x="625" y="1237"/>
                  <a:pt x="625" y="1237"/>
                </a:cubicBezTo>
                <a:cubicBezTo>
                  <a:pt x="601" y="1237"/>
                  <a:pt x="601" y="1237"/>
                  <a:pt x="601" y="1237"/>
                </a:cubicBezTo>
                <a:cubicBezTo>
                  <a:pt x="601" y="1228"/>
                  <a:pt x="601" y="1228"/>
                  <a:pt x="601" y="1228"/>
                </a:cubicBezTo>
                <a:cubicBezTo>
                  <a:pt x="536" y="1228"/>
                  <a:pt x="536" y="1228"/>
                  <a:pt x="536" y="1228"/>
                </a:cubicBezTo>
                <a:cubicBezTo>
                  <a:pt x="536" y="1241"/>
                  <a:pt x="536" y="1241"/>
                  <a:pt x="536" y="1241"/>
                </a:cubicBezTo>
                <a:cubicBezTo>
                  <a:pt x="515" y="1241"/>
                  <a:pt x="515" y="1241"/>
                  <a:pt x="515" y="1241"/>
                </a:cubicBezTo>
                <a:cubicBezTo>
                  <a:pt x="515" y="1227"/>
                  <a:pt x="515" y="1227"/>
                  <a:pt x="515" y="1227"/>
                </a:cubicBezTo>
                <a:cubicBezTo>
                  <a:pt x="501" y="1227"/>
                  <a:pt x="501" y="1227"/>
                  <a:pt x="501" y="1227"/>
                </a:cubicBezTo>
                <a:cubicBezTo>
                  <a:pt x="501" y="1227"/>
                  <a:pt x="487" y="1169"/>
                  <a:pt x="456" y="1169"/>
                </a:cubicBezTo>
                <a:cubicBezTo>
                  <a:pt x="425" y="1169"/>
                  <a:pt x="401" y="1224"/>
                  <a:pt x="401" y="1224"/>
                </a:cubicBezTo>
                <a:cubicBezTo>
                  <a:pt x="392" y="1224"/>
                  <a:pt x="392" y="1224"/>
                  <a:pt x="392" y="1224"/>
                </a:cubicBezTo>
                <a:cubicBezTo>
                  <a:pt x="392" y="1243"/>
                  <a:pt x="392" y="1243"/>
                  <a:pt x="392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373" y="1233"/>
                  <a:pt x="373" y="1233"/>
                  <a:pt x="373" y="1233"/>
                </a:cubicBezTo>
                <a:cubicBezTo>
                  <a:pt x="320" y="1233"/>
                  <a:pt x="320" y="1233"/>
                  <a:pt x="320" y="1233"/>
                </a:cubicBezTo>
                <a:cubicBezTo>
                  <a:pt x="320" y="1245"/>
                  <a:pt x="320" y="1245"/>
                  <a:pt x="320" y="1245"/>
                </a:cubicBezTo>
                <a:cubicBezTo>
                  <a:pt x="303" y="1245"/>
                  <a:pt x="303" y="1245"/>
                  <a:pt x="303" y="1245"/>
                </a:cubicBezTo>
                <a:cubicBezTo>
                  <a:pt x="288" y="1257"/>
                  <a:pt x="288" y="1257"/>
                  <a:pt x="288" y="1257"/>
                </a:cubicBezTo>
                <a:cubicBezTo>
                  <a:pt x="288" y="1331"/>
                  <a:pt x="288" y="1331"/>
                  <a:pt x="288" y="1331"/>
                </a:cubicBezTo>
                <a:cubicBezTo>
                  <a:pt x="268" y="1331"/>
                  <a:pt x="268" y="1331"/>
                  <a:pt x="268" y="1331"/>
                </a:cubicBezTo>
                <a:cubicBezTo>
                  <a:pt x="268" y="1373"/>
                  <a:pt x="268" y="1373"/>
                  <a:pt x="268" y="1373"/>
                </a:cubicBezTo>
                <a:cubicBezTo>
                  <a:pt x="252" y="1373"/>
                  <a:pt x="252" y="1373"/>
                  <a:pt x="252" y="1373"/>
                </a:cubicBezTo>
                <a:cubicBezTo>
                  <a:pt x="252" y="1325"/>
                  <a:pt x="252" y="1325"/>
                  <a:pt x="252" y="1325"/>
                </a:cubicBezTo>
                <a:cubicBezTo>
                  <a:pt x="236" y="1325"/>
                  <a:pt x="236" y="1325"/>
                  <a:pt x="236" y="1325"/>
                </a:cubicBezTo>
                <a:cubicBezTo>
                  <a:pt x="236" y="1342"/>
                  <a:pt x="236" y="1342"/>
                  <a:pt x="236" y="1342"/>
                </a:cubicBezTo>
                <a:cubicBezTo>
                  <a:pt x="218" y="1342"/>
                  <a:pt x="218" y="1342"/>
                  <a:pt x="218" y="1342"/>
                </a:cubicBezTo>
                <a:cubicBezTo>
                  <a:pt x="218" y="1331"/>
                  <a:pt x="218" y="1331"/>
                  <a:pt x="218" y="1331"/>
                </a:cubicBezTo>
                <a:cubicBezTo>
                  <a:pt x="195" y="1331"/>
                  <a:pt x="195" y="1331"/>
                  <a:pt x="195" y="1331"/>
                </a:cubicBezTo>
                <a:cubicBezTo>
                  <a:pt x="195" y="1312"/>
                  <a:pt x="195" y="1312"/>
                  <a:pt x="195" y="1312"/>
                </a:cubicBezTo>
                <a:cubicBezTo>
                  <a:pt x="182" y="1299"/>
                  <a:pt x="182" y="1299"/>
                  <a:pt x="182" y="1299"/>
                </a:cubicBezTo>
                <a:cubicBezTo>
                  <a:pt x="168" y="1283"/>
                  <a:pt x="168" y="1283"/>
                  <a:pt x="168" y="1283"/>
                </a:cubicBezTo>
                <a:cubicBezTo>
                  <a:pt x="134" y="1283"/>
                  <a:pt x="134" y="1283"/>
                  <a:pt x="134" y="1283"/>
                </a:cubicBezTo>
                <a:cubicBezTo>
                  <a:pt x="102" y="1307"/>
                  <a:pt x="102" y="1307"/>
                  <a:pt x="102" y="1307"/>
                </a:cubicBezTo>
                <a:cubicBezTo>
                  <a:pt x="78" y="1307"/>
                  <a:pt x="78" y="1307"/>
                  <a:pt x="78" y="1307"/>
                </a:cubicBezTo>
                <a:cubicBezTo>
                  <a:pt x="78" y="1401"/>
                  <a:pt x="78" y="1401"/>
                  <a:pt x="78" y="1401"/>
                </a:cubicBezTo>
                <a:cubicBezTo>
                  <a:pt x="56" y="1357"/>
                  <a:pt x="56" y="1357"/>
                  <a:pt x="56" y="1357"/>
                </a:cubicBezTo>
                <a:cubicBezTo>
                  <a:pt x="56" y="1333"/>
                  <a:pt x="56" y="1333"/>
                  <a:pt x="56" y="1333"/>
                </a:cubicBezTo>
                <a:cubicBezTo>
                  <a:pt x="0" y="1333"/>
                  <a:pt x="0" y="1333"/>
                  <a:pt x="0" y="1333"/>
                </a:cubicBezTo>
                <a:cubicBezTo>
                  <a:pt x="0" y="1542"/>
                  <a:pt x="0" y="1542"/>
                  <a:pt x="0" y="1542"/>
                </a:cubicBezTo>
                <a:cubicBezTo>
                  <a:pt x="8000" y="1542"/>
                  <a:pt x="8000" y="1542"/>
                  <a:pt x="8000" y="1542"/>
                </a:cubicBezTo>
                <a:cubicBezTo>
                  <a:pt x="8000" y="1472"/>
                  <a:pt x="8000" y="1472"/>
                  <a:pt x="8000" y="1472"/>
                </a:cubicBezTo>
                <a:lnTo>
                  <a:pt x="7978" y="1472"/>
                </a:lnTo>
                <a:close/>
                <a:moveTo>
                  <a:pt x="3369" y="1457"/>
                </a:moveTo>
                <a:cubicBezTo>
                  <a:pt x="3356" y="1457"/>
                  <a:pt x="3356" y="1457"/>
                  <a:pt x="3356" y="1457"/>
                </a:cubicBezTo>
                <a:cubicBezTo>
                  <a:pt x="3356" y="1408"/>
                  <a:pt x="3356" y="1408"/>
                  <a:pt x="3356" y="1408"/>
                </a:cubicBezTo>
                <a:cubicBezTo>
                  <a:pt x="3369" y="1408"/>
                  <a:pt x="3369" y="1408"/>
                  <a:pt x="3369" y="1408"/>
                </a:cubicBezTo>
                <a:lnTo>
                  <a:pt x="3369" y="1457"/>
                </a:lnTo>
                <a:close/>
                <a:moveTo>
                  <a:pt x="3369" y="1389"/>
                </a:moveTo>
                <a:cubicBezTo>
                  <a:pt x="3356" y="1389"/>
                  <a:pt x="3356" y="1389"/>
                  <a:pt x="3356" y="1389"/>
                </a:cubicBezTo>
                <a:cubicBezTo>
                  <a:pt x="3356" y="1335"/>
                  <a:pt x="3356" y="1335"/>
                  <a:pt x="3356" y="1335"/>
                </a:cubicBezTo>
                <a:cubicBezTo>
                  <a:pt x="3369" y="1335"/>
                  <a:pt x="3369" y="1335"/>
                  <a:pt x="3369" y="1335"/>
                </a:cubicBezTo>
                <a:lnTo>
                  <a:pt x="3369" y="1389"/>
                </a:lnTo>
                <a:close/>
                <a:moveTo>
                  <a:pt x="3356" y="1141"/>
                </a:moveTo>
                <a:cubicBezTo>
                  <a:pt x="3356" y="1098"/>
                  <a:pt x="3356" y="1098"/>
                  <a:pt x="3356" y="1098"/>
                </a:cubicBezTo>
                <a:cubicBezTo>
                  <a:pt x="3356" y="1098"/>
                  <a:pt x="3373" y="1103"/>
                  <a:pt x="3373" y="1119"/>
                </a:cubicBezTo>
                <a:cubicBezTo>
                  <a:pt x="3373" y="1136"/>
                  <a:pt x="3356" y="1141"/>
                  <a:pt x="3356" y="1141"/>
                </a:cubicBezTo>
                <a:close/>
                <a:moveTo>
                  <a:pt x="3356" y="1060"/>
                </a:moveTo>
                <a:cubicBezTo>
                  <a:pt x="3356" y="1024"/>
                  <a:pt x="3356" y="1024"/>
                  <a:pt x="3356" y="1024"/>
                </a:cubicBezTo>
                <a:cubicBezTo>
                  <a:pt x="3356" y="1024"/>
                  <a:pt x="3373" y="1029"/>
                  <a:pt x="3373" y="1042"/>
                </a:cubicBezTo>
                <a:cubicBezTo>
                  <a:pt x="3373" y="1055"/>
                  <a:pt x="3356" y="1060"/>
                  <a:pt x="3356" y="1060"/>
                </a:cubicBezTo>
                <a:close/>
                <a:moveTo>
                  <a:pt x="3356" y="988"/>
                </a:moveTo>
                <a:cubicBezTo>
                  <a:pt x="3356" y="950"/>
                  <a:pt x="3356" y="950"/>
                  <a:pt x="3356" y="950"/>
                </a:cubicBezTo>
                <a:cubicBezTo>
                  <a:pt x="3356" y="950"/>
                  <a:pt x="3373" y="953"/>
                  <a:pt x="3373" y="969"/>
                </a:cubicBezTo>
                <a:cubicBezTo>
                  <a:pt x="3373" y="985"/>
                  <a:pt x="3356" y="988"/>
                  <a:pt x="3356" y="988"/>
                </a:cubicBezTo>
                <a:close/>
                <a:moveTo>
                  <a:pt x="3356" y="911"/>
                </a:moveTo>
                <a:cubicBezTo>
                  <a:pt x="3356" y="872"/>
                  <a:pt x="3356" y="872"/>
                  <a:pt x="3356" y="872"/>
                </a:cubicBezTo>
                <a:cubicBezTo>
                  <a:pt x="3356" y="872"/>
                  <a:pt x="3373" y="878"/>
                  <a:pt x="3373" y="891"/>
                </a:cubicBezTo>
                <a:cubicBezTo>
                  <a:pt x="3373" y="905"/>
                  <a:pt x="3356" y="911"/>
                  <a:pt x="3356" y="911"/>
                </a:cubicBezTo>
                <a:close/>
                <a:moveTo>
                  <a:pt x="3356" y="835"/>
                </a:moveTo>
                <a:cubicBezTo>
                  <a:pt x="3356" y="796"/>
                  <a:pt x="3356" y="796"/>
                  <a:pt x="3356" y="796"/>
                </a:cubicBezTo>
                <a:cubicBezTo>
                  <a:pt x="3356" y="796"/>
                  <a:pt x="3373" y="800"/>
                  <a:pt x="3373" y="815"/>
                </a:cubicBezTo>
                <a:cubicBezTo>
                  <a:pt x="3373" y="831"/>
                  <a:pt x="3356" y="835"/>
                  <a:pt x="3356" y="835"/>
                </a:cubicBezTo>
                <a:close/>
                <a:moveTo>
                  <a:pt x="3356" y="756"/>
                </a:moveTo>
                <a:cubicBezTo>
                  <a:pt x="3356" y="718"/>
                  <a:pt x="3356" y="718"/>
                  <a:pt x="3356" y="718"/>
                </a:cubicBezTo>
                <a:cubicBezTo>
                  <a:pt x="3356" y="718"/>
                  <a:pt x="3373" y="720"/>
                  <a:pt x="3373" y="737"/>
                </a:cubicBezTo>
                <a:cubicBezTo>
                  <a:pt x="3373" y="754"/>
                  <a:pt x="3356" y="756"/>
                  <a:pt x="3356" y="756"/>
                </a:cubicBezTo>
                <a:close/>
                <a:moveTo>
                  <a:pt x="5556" y="570"/>
                </a:moveTo>
                <a:cubicBezTo>
                  <a:pt x="5508" y="582"/>
                  <a:pt x="5508" y="582"/>
                  <a:pt x="5508" y="582"/>
                </a:cubicBezTo>
                <a:cubicBezTo>
                  <a:pt x="5490" y="529"/>
                  <a:pt x="5490" y="529"/>
                  <a:pt x="5490" y="529"/>
                </a:cubicBezTo>
                <a:cubicBezTo>
                  <a:pt x="5566" y="508"/>
                  <a:pt x="5566" y="508"/>
                  <a:pt x="5566" y="508"/>
                </a:cubicBezTo>
                <a:lnTo>
                  <a:pt x="5556" y="570"/>
                </a:lnTo>
                <a:close/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28A9D6">
                    <a:alpha val="75000"/>
                  </a:srgbClr>
                </a:gs>
              </a:gsLst>
              <a:lin ang="5400000" scaled="1"/>
            </a:gra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pic>
        <p:nvPicPr>
          <p:cNvPr id="26" name="图片 25" descr="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72" y="44996"/>
            <a:ext cx="1930400" cy="647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过渡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Freeform 5"/>
          <p:cNvSpPr>
            <a:spLocks noEditPoints="1"/>
          </p:cNvSpPr>
          <p:nvPr userDrawn="1"/>
        </p:nvSpPr>
        <p:spPr bwMode="auto">
          <a:xfrm>
            <a:off x="7458155" y="5658694"/>
            <a:ext cx="4253066" cy="821142"/>
          </a:xfrm>
          <a:custGeom>
            <a:avLst/>
            <a:gdLst>
              <a:gd name="T0" fmla="*/ 7933 w 8000"/>
              <a:gd name="T1" fmla="*/ 1418 h 1542"/>
              <a:gd name="T2" fmla="*/ 7832 w 8000"/>
              <a:gd name="T3" fmla="*/ 1315 h 1542"/>
              <a:gd name="T4" fmla="*/ 7738 w 8000"/>
              <a:gd name="T5" fmla="*/ 1352 h 1542"/>
              <a:gd name="T6" fmla="*/ 7673 w 8000"/>
              <a:gd name="T7" fmla="*/ 1336 h 1542"/>
              <a:gd name="T8" fmla="*/ 7538 w 8000"/>
              <a:gd name="T9" fmla="*/ 1313 h 1542"/>
              <a:gd name="T10" fmla="*/ 7430 w 8000"/>
              <a:gd name="T11" fmla="*/ 1287 h 1542"/>
              <a:gd name="T12" fmla="*/ 7292 w 8000"/>
              <a:gd name="T13" fmla="*/ 1358 h 1542"/>
              <a:gd name="T14" fmla="*/ 7170 w 8000"/>
              <a:gd name="T15" fmla="*/ 1352 h 1542"/>
              <a:gd name="T16" fmla="*/ 6993 w 8000"/>
              <a:gd name="T17" fmla="*/ 1400 h 1542"/>
              <a:gd name="T18" fmla="*/ 6886 w 8000"/>
              <a:gd name="T19" fmla="*/ 1357 h 1542"/>
              <a:gd name="T20" fmla="*/ 6766 w 8000"/>
              <a:gd name="T21" fmla="*/ 1380 h 1542"/>
              <a:gd name="T22" fmla="*/ 6640 w 8000"/>
              <a:gd name="T23" fmla="*/ 1194 h 1542"/>
              <a:gd name="T24" fmla="*/ 6505 w 8000"/>
              <a:gd name="T25" fmla="*/ 1157 h 1542"/>
              <a:gd name="T26" fmla="*/ 6381 w 8000"/>
              <a:gd name="T27" fmla="*/ 1311 h 1542"/>
              <a:gd name="T28" fmla="*/ 6242 w 8000"/>
              <a:gd name="T29" fmla="*/ 1181 h 1542"/>
              <a:gd name="T30" fmla="*/ 5688 w 8000"/>
              <a:gd name="T31" fmla="*/ 818 h 1542"/>
              <a:gd name="T32" fmla="*/ 5396 w 8000"/>
              <a:gd name="T33" fmla="*/ 674 h 1542"/>
              <a:gd name="T34" fmla="*/ 5346 w 8000"/>
              <a:gd name="T35" fmla="*/ 615 h 1542"/>
              <a:gd name="T36" fmla="*/ 5292 w 8000"/>
              <a:gd name="T37" fmla="*/ 1274 h 1542"/>
              <a:gd name="T38" fmla="*/ 5007 w 8000"/>
              <a:gd name="T39" fmla="*/ 1089 h 1542"/>
              <a:gd name="T40" fmla="*/ 4819 w 8000"/>
              <a:gd name="T41" fmla="*/ 685 h 1542"/>
              <a:gd name="T42" fmla="*/ 4540 w 8000"/>
              <a:gd name="T43" fmla="*/ 1250 h 1542"/>
              <a:gd name="T44" fmla="*/ 4474 w 8000"/>
              <a:gd name="T45" fmla="*/ 1255 h 1542"/>
              <a:gd name="T46" fmla="*/ 4398 w 8000"/>
              <a:gd name="T47" fmla="*/ 1265 h 1542"/>
              <a:gd name="T48" fmla="*/ 4286 w 8000"/>
              <a:gd name="T49" fmla="*/ 1131 h 1542"/>
              <a:gd name="T50" fmla="*/ 4046 w 8000"/>
              <a:gd name="T51" fmla="*/ 1117 h 1542"/>
              <a:gd name="T52" fmla="*/ 3923 w 8000"/>
              <a:gd name="T53" fmla="*/ 975 h 1542"/>
              <a:gd name="T54" fmla="*/ 3742 w 8000"/>
              <a:gd name="T55" fmla="*/ 1095 h 1542"/>
              <a:gd name="T56" fmla="*/ 3585 w 8000"/>
              <a:gd name="T57" fmla="*/ 1415 h 1542"/>
              <a:gd name="T58" fmla="*/ 3463 w 8000"/>
              <a:gd name="T59" fmla="*/ 1255 h 1542"/>
              <a:gd name="T60" fmla="*/ 3390 w 8000"/>
              <a:gd name="T61" fmla="*/ 372 h 1542"/>
              <a:gd name="T62" fmla="*/ 3367 w 8000"/>
              <a:gd name="T63" fmla="*/ 187 h 1542"/>
              <a:gd name="T64" fmla="*/ 3329 w 8000"/>
              <a:gd name="T65" fmla="*/ 695 h 1542"/>
              <a:gd name="T66" fmla="*/ 2997 w 8000"/>
              <a:gd name="T67" fmla="*/ 1479 h 1542"/>
              <a:gd name="T68" fmla="*/ 2797 w 8000"/>
              <a:gd name="T69" fmla="*/ 1119 h 1542"/>
              <a:gd name="T70" fmla="*/ 2628 w 8000"/>
              <a:gd name="T71" fmla="*/ 1372 h 1542"/>
              <a:gd name="T72" fmla="*/ 2470 w 8000"/>
              <a:gd name="T73" fmla="*/ 1378 h 1542"/>
              <a:gd name="T74" fmla="*/ 2310 w 8000"/>
              <a:gd name="T75" fmla="*/ 1440 h 1542"/>
              <a:gd name="T76" fmla="*/ 2152 w 8000"/>
              <a:gd name="T77" fmla="*/ 1391 h 1542"/>
              <a:gd name="T78" fmla="*/ 2055 w 8000"/>
              <a:gd name="T79" fmla="*/ 1463 h 1542"/>
              <a:gd name="T80" fmla="*/ 1975 w 8000"/>
              <a:gd name="T81" fmla="*/ 1479 h 1542"/>
              <a:gd name="T82" fmla="*/ 1805 w 8000"/>
              <a:gd name="T83" fmla="*/ 1456 h 1542"/>
              <a:gd name="T84" fmla="*/ 1673 w 8000"/>
              <a:gd name="T85" fmla="*/ 1469 h 1542"/>
              <a:gd name="T86" fmla="*/ 1531 w 8000"/>
              <a:gd name="T87" fmla="*/ 1408 h 1542"/>
              <a:gd name="T88" fmla="*/ 1443 w 8000"/>
              <a:gd name="T89" fmla="*/ 1265 h 1542"/>
              <a:gd name="T90" fmla="*/ 1253 w 8000"/>
              <a:gd name="T91" fmla="*/ 1421 h 1542"/>
              <a:gd name="T92" fmla="*/ 1155 w 8000"/>
              <a:gd name="T93" fmla="*/ 1401 h 1542"/>
              <a:gd name="T94" fmla="*/ 1051 w 8000"/>
              <a:gd name="T95" fmla="*/ 1389 h 1542"/>
              <a:gd name="T96" fmla="*/ 969 w 8000"/>
              <a:gd name="T97" fmla="*/ 1224 h 1542"/>
              <a:gd name="T98" fmla="*/ 843 w 8000"/>
              <a:gd name="T99" fmla="*/ 1375 h 1542"/>
              <a:gd name="T100" fmla="*/ 664 w 8000"/>
              <a:gd name="T101" fmla="*/ 1427 h 1542"/>
              <a:gd name="T102" fmla="*/ 515 w 8000"/>
              <a:gd name="T103" fmla="*/ 1241 h 1542"/>
              <a:gd name="T104" fmla="*/ 320 w 8000"/>
              <a:gd name="T105" fmla="*/ 1245 h 1542"/>
              <a:gd name="T106" fmla="*/ 218 w 8000"/>
              <a:gd name="T107" fmla="*/ 1342 h 1542"/>
              <a:gd name="T108" fmla="*/ 56 w 8000"/>
              <a:gd name="T109" fmla="*/ 1357 h 1542"/>
              <a:gd name="T110" fmla="*/ 3369 w 8000"/>
              <a:gd name="T111" fmla="*/ 1408 h 1542"/>
              <a:gd name="T112" fmla="*/ 3356 w 8000"/>
              <a:gd name="T113" fmla="*/ 1141 h 1542"/>
              <a:gd name="T114" fmla="*/ 3356 w 8000"/>
              <a:gd name="T115" fmla="*/ 872 h 1542"/>
              <a:gd name="T116" fmla="*/ 3356 w 8000"/>
              <a:gd name="T117" fmla="*/ 756 h 1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0" h="1542">
                <a:moveTo>
                  <a:pt x="7978" y="1472"/>
                </a:moveTo>
                <a:cubicBezTo>
                  <a:pt x="7978" y="1462"/>
                  <a:pt x="7978" y="1462"/>
                  <a:pt x="7978" y="1462"/>
                </a:cubicBezTo>
                <a:cubicBezTo>
                  <a:pt x="7966" y="1462"/>
                  <a:pt x="7966" y="1462"/>
                  <a:pt x="7966" y="1462"/>
                </a:cubicBezTo>
                <a:cubicBezTo>
                  <a:pt x="7966" y="1436"/>
                  <a:pt x="7966" y="1436"/>
                  <a:pt x="7966" y="1436"/>
                </a:cubicBezTo>
                <a:cubicBezTo>
                  <a:pt x="7955" y="1436"/>
                  <a:pt x="7955" y="1436"/>
                  <a:pt x="7955" y="1436"/>
                </a:cubicBezTo>
                <a:cubicBezTo>
                  <a:pt x="7955" y="1420"/>
                  <a:pt x="7955" y="1420"/>
                  <a:pt x="7955" y="1420"/>
                </a:cubicBezTo>
                <a:cubicBezTo>
                  <a:pt x="7941" y="1420"/>
                  <a:pt x="7941" y="1420"/>
                  <a:pt x="7941" y="1420"/>
                </a:cubicBezTo>
                <a:cubicBezTo>
                  <a:pt x="7941" y="1428"/>
                  <a:pt x="7941" y="1428"/>
                  <a:pt x="7941" y="1428"/>
                </a:cubicBezTo>
                <a:cubicBezTo>
                  <a:pt x="7933" y="1428"/>
                  <a:pt x="7933" y="1428"/>
                  <a:pt x="7933" y="1428"/>
                </a:cubicBezTo>
                <a:cubicBezTo>
                  <a:pt x="7933" y="1418"/>
                  <a:pt x="7933" y="1418"/>
                  <a:pt x="7933" y="1418"/>
                </a:cubicBezTo>
                <a:cubicBezTo>
                  <a:pt x="7916" y="1418"/>
                  <a:pt x="7916" y="1418"/>
                  <a:pt x="7916" y="1418"/>
                </a:cubicBezTo>
                <a:cubicBezTo>
                  <a:pt x="7916" y="1433"/>
                  <a:pt x="7916" y="1433"/>
                  <a:pt x="7916" y="1433"/>
                </a:cubicBezTo>
                <a:cubicBezTo>
                  <a:pt x="7895" y="1433"/>
                  <a:pt x="7895" y="1433"/>
                  <a:pt x="7895" y="1433"/>
                </a:cubicBezTo>
                <a:cubicBezTo>
                  <a:pt x="7895" y="1335"/>
                  <a:pt x="7895" y="1335"/>
                  <a:pt x="7895" y="1335"/>
                </a:cubicBezTo>
                <a:cubicBezTo>
                  <a:pt x="7879" y="1335"/>
                  <a:pt x="7879" y="1335"/>
                  <a:pt x="7879" y="1335"/>
                </a:cubicBezTo>
                <a:cubicBezTo>
                  <a:pt x="7855" y="1316"/>
                  <a:pt x="7855" y="1316"/>
                  <a:pt x="7855" y="1316"/>
                </a:cubicBezTo>
                <a:cubicBezTo>
                  <a:pt x="7855" y="1300"/>
                  <a:pt x="7855" y="1300"/>
                  <a:pt x="7855" y="1300"/>
                </a:cubicBezTo>
                <a:cubicBezTo>
                  <a:pt x="7843" y="1300"/>
                  <a:pt x="7843" y="1300"/>
                  <a:pt x="7843" y="1300"/>
                </a:cubicBezTo>
                <a:cubicBezTo>
                  <a:pt x="7843" y="1315"/>
                  <a:pt x="7843" y="1315"/>
                  <a:pt x="7843" y="1315"/>
                </a:cubicBezTo>
                <a:cubicBezTo>
                  <a:pt x="7832" y="1315"/>
                  <a:pt x="7832" y="1315"/>
                  <a:pt x="7832" y="1315"/>
                </a:cubicBezTo>
                <a:cubicBezTo>
                  <a:pt x="7832" y="1300"/>
                  <a:pt x="7832" y="1300"/>
                  <a:pt x="7832" y="1300"/>
                </a:cubicBezTo>
                <a:cubicBezTo>
                  <a:pt x="7821" y="1300"/>
                  <a:pt x="7821" y="1300"/>
                  <a:pt x="7821" y="1300"/>
                </a:cubicBezTo>
                <a:cubicBezTo>
                  <a:pt x="7821" y="1315"/>
                  <a:pt x="7821" y="1315"/>
                  <a:pt x="7821" y="1315"/>
                </a:cubicBezTo>
                <a:cubicBezTo>
                  <a:pt x="7806" y="1335"/>
                  <a:pt x="7806" y="1335"/>
                  <a:pt x="7806" y="1335"/>
                </a:cubicBezTo>
                <a:cubicBezTo>
                  <a:pt x="7789" y="1335"/>
                  <a:pt x="7789" y="1335"/>
                  <a:pt x="7789" y="1335"/>
                </a:cubicBezTo>
                <a:cubicBezTo>
                  <a:pt x="7789" y="1436"/>
                  <a:pt x="7789" y="1436"/>
                  <a:pt x="7789" y="1436"/>
                </a:cubicBezTo>
                <a:cubicBezTo>
                  <a:pt x="7749" y="1436"/>
                  <a:pt x="7749" y="1436"/>
                  <a:pt x="7749" y="1436"/>
                </a:cubicBezTo>
                <a:cubicBezTo>
                  <a:pt x="7749" y="1345"/>
                  <a:pt x="7749" y="1345"/>
                  <a:pt x="7749" y="1345"/>
                </a:cubicBezTo>
                <a:cubicBezTo>
                  <a:pt x="7738" y="1345"/>
                  <a:pt x="7738" y="1345"/>
                  <a:pt x="7738" y="1345"/>
                </a:cubicBezTo>
                <a:cubicBezTo>
                  <a:pt x="7738" y="1352"/>
                  <a:pt x="7738" y="1352"/>
                  <a:pt x="7738" y="1352"/>
                </a:cubicBezTo>
                <a:cubicBezTo>
                  <a:pt x="7724" y="1352"/>
                  <a:pt x="7724" y="1352"/>
                  <a:pt x="7724" y="1352"/>
                </a:cubicBezTo>
                <a:cubicBezTo>
                  <a:pt x="7724" y="1337"/>
                  <a:pt x="7724" y="1337"/>
                  <a:pt x="7724" y="1337"/>
                </a:cubicBezTo>
                <a:cubicBezTo>
                  <a:pt x="7713" y="1337"/>
                  <a:pt x="7713" y="1337"/>
                  <a:pt x="7713" y="1337"/>
                </a:cubicBezTo>
                <a:cubicBezTo>
                  <a:pt x="7713" y="1321"/>
                  <a:pt x="7713" y="1321"/>
                  <a:pt x="7713" y="1321"/>
                </a:cubicBezTo>
                <a:cubicBezTo>
                  <a:pt x="7697" y="1321"/>
                  <a:pt x="7697" y="1321"/>
                  <a:pt x="7697" y="1321"/>
                </a:cubicBezTo>
                <a:cubicBezTo>
                  <a:pt x="7697" y="1336"/>
                  <a:pt x="7697" y="1336"/>
                  <a:pt x="7697" y="1336"/>
                </a:cubicBezTo>
                <a:cubicBezTo>
                  <a:pt x="7687" y="1336"/>
                  <a:pt x="7687" y="1336"/>
                  <a:pt x="7687" y="1336"/>
                </a:cubicBezTo>
                <a:cubicBezTo>
                  <a:pt x="7687" y="1324"/>
                  <a:pt x="7687" y="1324"/>
                  <a:pt x="7687" y="1324"/>
                </a:cubicBezTo>
                <a:cubicBezTo>
                  <a:pt x="7673" y="1324"/>
                  <a:pt x="7673" y="1324"/>
                  <a:pt x="7673" y="1324"/>
                </a:cubicBezTo>
                <a:cubicBezTo>
                  <a:pt x="7673" y="1336"/>
                  <a:pt x="7673" y="1336"/>
                  <a:pt x="7673" y="1336"/>
                </a:cubicBezTo>
                <a:cubicBezTo>
                  <a:pt x="7659" y="1336"/>
                  <a:pt x="7659" y="1336"/>
                  <a:pt x="7659" y="1336"/>
                </a:cubicBezTo>
                <a:cubicBezTo>
                  <a:pt x="7659" y="1326"/>
                  <a:pt x="7659" y="1326"/>
                  <a:pt x="7659" y="1326"/>
                </a:cubicBezTo>
                <a:cubicBezTo>
                  <a:pt x="7645" y="1326"/>
                  <a:pt x="7645" y="1326"/>
                  <a:pt x="7645" y="1326"/>
                </a:cubicBezTo>
                <a:cubicBezTo>
                  <a:pt x="7645" y="1356"/>
                  <a:pt x="7645" y="1356"/>
                  <a:pt x="7645" y="1356"/>
                </a:cubicBezTo>
                <a:cubicBezTo>
                  <a:pt x="7616" y="1356"/>
                  <a:pt x="7616" y="1356"/>
                  <a:pt x="7616" y="1356"/>
                </a:cubicBezTo>
                <a:cubicBezTo>
                  <a:pt x="7616" y="1439"/>
                  <a:pt x="7616" y="1439"/>
                  <a:pt x="7616" y="1439"/>
                </a:cubicBezTo>
                <a:cubicBezTo>
                  <a:pt x="7581" y="1439"/>
                  <a:pt x="7581" y="1439"/>
                  <a:pt x="7581" y="1439"/>
                </a:cubicBezTo>
                <a:cubicBezTo>
                  <a:pt x="7581" y="1337"/>
                  <a:pt x="7581" y="1337"/>
                  <a:pt x="7581" y="1337"/>
                </a:cubicBezTo>
                <a:cubicBezTo>
                  <a:pt x="7557" y="1337"/>
                  <a:pt x="7557" y="1337"/>
                  <a:pt x="7557" y="1337"/>
                </a:cubicBezTo>
                <a:cubicBezTo>
                  <a:pt x="7538" y="1313"/>
                  <a:pt x="7538" y="1313"/>
                  <a:pt x="7538" y="1313"/>
                </a:cubicBezTo>
                <a:cubicBezTo>
                  <a:pt x="7497" y="1313"/>
                  <a:pt x="7497" y="1313"/>
                  <a:pt x="7497" y="1313"/>
                </a:cubicBezTo>
                <a:cubicBezTo>
                  <a:pt x="7497" y="1416"/>
                  <a:pt x="7497" y="1416"/>
                  <a:pt x="7497" y="1416"/>
                </a:cubicBezTo>
                <a:cubicBezTo>
                  <a:pt x="7483" y="1416"/>
                  <a:pt x="7483" y="1416"/>
                  <a:pt x="7483" y="1416"/>
                </a:cubicBezTo>
                <a:cubicBezTo>
                  <a:pt x="7483" y="1314"/>
                  <a:pt x="7483" y="1314"/>
                  <a:pt x="7483" y="1314"/>
                </a:cubicBezTo>
                <a:cubicBezTo>
                  <a:pt x="7465" y="1285"/>
                  <a:pt x="7465" y="1285"/>
                  <a:pt x="7465" y="1285"/>
                </a:cubicBezTo>
                <a:cubicBezTo>
                  <a:pt x="7452" y="1285"/>
                  <a:pt x="7452" y="1285"/>
                  <a:pt x="7452" y="1285"/>
                </a:cubicBezTo>
                <a:cubicBezTo>
                  <a:pt x="7452" y="1291"/>
                  <a:pt x="7452" y="1291"/>
                  <a:pt x="7452" y="1291"/>
                </a:cubicBezTo>
                <a:cubicBezTo>
                  <a:pt x="7441" y="1291"/>
                  <a:pt x="7441" y="1291"/>
                  <a:pt x="7441" y="1291"/>
                </a:cubicBezTo>
                <a:cubicBezTo>
                  <a:pt x="7441" y="1287"/>
                  <a:pt x="7441" y="1287"/>
                  <a:pt x="7441" y="1287"/>
                </a:cubicBezTo>
                <a:cubicBezTo>
                  <a:pt x="7430" y="1287"/>
                  <a:pt x="7430" y="1287"/>
                  <a:pt x="7430" y="1287"/>
                </a:cubicBezTo>
                <a:cubicBezTo>
                  <a:pt x="7430" y="1301"/>
                  <a:pt x="7430" y="1301"/>
                  <a:pt x="7430" y="1301"/>
                </a:cubicBezTo>
                <a:cubicBezTo>
                  <a:pt x="7383" y="1301"/>
                  <a:pt x="7383" y="1301"/>
                  <a:pt x="7383" y="1301"/>
                </a:cubicBezTo>
                <a:cubicBezTo>
                  <a:pt x="7383" y="1286"/>
                  <a:pt x="7383" y="1286"/>
                  <a:pt x="7383" y="1286"/>
                </a:cubicBezTo>
                <a:cubicBezTo>
                  <a:pt x="7370" y="1261"/>
                  <a:pt x="7370" y="1261"/>
                  <a:pt x="7370" y="1261"/>
                </a:cubicBezTo>
                <a:cubicBezTo>
                  <a:pt x="7326" y="1261"/>
                  <a:pt x="7326" y="1261"/>
                  <a:pt x="7326" y="1261"/>
                </a:cubicBezTo>
                <a:cubicBezTo>
                  <a:pt x="7326" y="1286"/>
                  <a:pt x="7326" y="1286"/>
                  <a:pt x="7326" y="1286"/>
                </a:cubicBezTo>
                <a:cubicBezTo>
                  <a:pt x="7297" y="1286"/>
                  <a:pt x="7297" y="1286"/>
                  <a:pt x="7297" y="1286"/>
                </a:cubicBezTo>
                <a:cubicBezTo>
                  <a:pt x="7297" y="1303"/>
                  <a:pt x="7297" y="1303"/>
                  <a:pt x="7297" y="1303"/>
                </a:cubicBezTo>
                <a:cubicBezTo>
                  <a:pt x="7292" y="1303"/>
                  <a:pt x="7292" y="1303"/>
                  <a:pt x="7292" y="1303"/>
                </a:cubicBezTo>
                <a:cubicBezTo>
                  <a:pt x="7292" y="1358"/>
                  <a:pt x="7292" y="1358"/>
                  <a:pt x="7292" y="1358"/>
                </a:cubicBezTo>
                <a:cubicBezTo>
                  <a:pt x="7281" y="1358"/>
                  <a:pt x="7281" y="1358"/>
                  <a:pt x="7281" y="1358"/>
                </a:cubicBezTo>
                <a:cubicBezTo>
                  <a:pt x="7281" y="1302"/>
                  <a:pt x="7281" y="1302"/>
                  <a:pt x="7281" y="1302"/>
                </a:cubicBezTo>
                <a:cubicBezTo>
                  <a:pt x="7273" y="1302"/>
                  <a:pt x="7273" y="1302"/>
                  <a:pt x="7273" y="1302"/>
                </a:cubicBezTo>
                <a:cubicBezTo>
                  <a:pt x="7273" y="1279"/>
                  <a:pt x="7273" y="1279"/>
                  <a:pt x="7273" y="1279"/>
                </a:cubicBezTo>
                <a:cubicBezTo>
                  <a:pt x="7210" y="1279"/>
                  <a:pt x="7210" y="1279"/>
                  <a:pt x="7210" y="1279"/>
                </a:cubicBezTo>
                <a:cubicBezTo>
                  <a:pt x="7210" y="1303"/>
                  <a:pt x="7210" y="1303"/>
                  <a:pt x="7210" y="1303"/>
                </a:cubicBezTo>
                <a:cubicBezTo>
                  <a:pt x="7179" y="1303"/>
                  <a:pt x="7179" y="1303"/>
                  <a:pt x="7179" y="1303"/>
                </a:cubicBezTo>
                <a:cubicBezTo>
                  <a:pt x="7179" y="1323"/>
                  <a:pt x="7179" y="1323"/>
                  <a:pt x="7179" y="1323"/>
                </a:cubicBezTo>
                <a:cubicBezTo>
                  <a:pt x="7170" y="1323"/>
                  <a:pt x="7170" y="1323"/>
                  <a:pt x="7170" y="1323"/>
                </a:cubicBezTo>
                <a:cubicBezTo>
                  <a:pt x="7170" y="1352"/>
                  <a:pt x="7170" y="1352"/>
                  <a:pt x="7170" y="1352"/>
                </a:cubicBezTo>
                <a:cubicBezTo>
                  <a:pt x="7090" y="1352"/>
                  <a:pt x="7090" y="1352"/>
                  <a:pt x="7090" y="1352"/>
                </a:cubicBezTo>
                <a:cubicBezTo>
                  <a:pt x="7090" y="1362"/>
                  <a:pt x="7090" y="1362"/>
                  <a:pt x="7090" y="1362"/>
                </a:cubicBezTo>
                <a:cubicBezTo>
                  <a:pt x="7069" y="1362"/>
                  <a:pt x="7069" y="1362"/>
                  <a:pt x="7069" y="1362"/>
                </a:cubicBezTo>
                <a:cubicBezTo>
                  <a:pt x="7069" y="1308"/>
                  <a:pt x="7069" y="1308"/>
                  <a:pt x="7069" y="1308"/>
                </a:cubicBezTo>
                <a:cubicBezTo>
                  <a:pt x="7036" y="1308"/>
                  <a:pt x="7036" y="1308"/>
                  <a:pt x="7036" y="1308"/>
                </a:cubicBezTo>
                <a:cubicBezTo>
                  <a:pt x="7036" y="1291"/>
                  <a:pt x="7036" y="1291"/>
                  <a:pt x="7036" y="1291"/>
                </a:cubicBezTo>
                <a:cubicBezTo>
                  <a:pt x="7010" y="1291"/>
                  <a:pt x="7010" y="1291"/>
                  <a:pt x="7010" y="1291"/>
                </a:cubicBezTo>
                <a:cubicBezTo>
                  <a:pt x="7010" y="1305"/>
                  <a:pt x="7010" y="1305"/>
                  <a:pt x="7010" y="1305"/>
                </a:cubicBezTo>
                <a:cubicBezTo>
                  <a:pt x="6993" y="1305"/>
                  <a:pt x="6993" y="1305"/>
                  <a:pt x="6993" y="1305"/>
                </a:cubicBezTo>
                <a:cubicBezTo>
                  <a:pt x="6993" y="1400"/>
                  <a:pt x="6993" y="1400"/>
                  <a:pt x="6993" y="1400"/>
                </a:cubicBezTo>
                <a:cubicBezTo>
                  <a:pt x="6972" y="1400"/>
                  <a:pt x="6972" y="1400"/>
                  <a:pt x="6972" y="1400"/>
                </a:cubicBezTo>
                <a:cubicBezTo>
                  <a:pt x="6972" y="1391"/>
                  <a:pt x="6972" y="1391"/>
                  <a:pt x="6972" y="1391"/>
                </a:cubicBezTo>
                <a:cubicBezTo>
                  <a:pt x="6952" y="1391"/>
                  <a:pt x="6952" y="1391"/>
                  <a:pt x="6952" y="1391"/>
                </a:cubicBezTo>
                <a:cubicBezTo>
                  <a:pt x="6952" y="1405"/>
                  <a:pt x="6952" y="1405"/>
                  <a:pt x="6952" y="1405"/>
                </a:cubicBezTo>
                <a:cubicBezTo>
                  <a:pt x="6936" y="1405"/>
                  <a:pt x="6936" y="1405"/>
                  <a:pt x="6936" y="1405"/>
                </a:cubicBezTo>
                <a:cubicBezTo>
                  <a:pt x="6936" y="1375"/>
                  <a:pt x="6936" y="1375"/>
                  <a:pt x="6936" y="1375"/>
                </a:cubicBezTo>
                <a:cubicBezTo>
                  <a:pt x="6922" y="1375"/>
                  <a:pt x="6922" y="1375"/>
                  <a:pt x="6922" y="1375"/>
                </a:cubicBezTo>
                <a:cubicBezTo>
                  <a:pt x="6922" y="1357"/>
                  <a:pt x="6922" y="1357"/>
                  <a:pt x="6922" y="1357"/>
                </a:cubicBezTo>
                <a:cubicBezTo>
                  <a:pt x="6906" y="1357"/>
                  <a:pt x="6906" y="1357"/>
                  <a:pt x="6906" y="1357"/>
                </a:cubicBezTo>
                <a:cubicBezTo>
                  <a:pt x="6886" y="1357"/>
                  <a:pt x="6886" y="1357"/>
                  <a:pt x="6886" y="1357"/>
                </a:cubicBezTo>
                <a:cubicBezTo>
                  <a:pt x="6886" y="1348"/>
                  <a:pt x="6886" y="1348"/>
                  <a:pt x="6886" y="1348"/>
                </a:cubicBezTo>
                <a:cubicBezTo>
                  <a:pt x="6852" y="1348"/>
                  <a:pt x="6852" y="1348"/>
                  <a:pt x="6852" y="1348"/>
                </a:cubicBezTo>
                <a:cubicBezTo>
                  <a:pt x="6852" y="1334"/>
                  <a:pt x="6852" y="1334"/>
                  <a:pt x="6852" y="1334"/>
                </a:cubicBezTo>
                <a:cubicBezTo>
                  <a:pt x="6839" y="1334"/>
                  <a:pt x="6839" y="1334"/>
                  <a:pt x="6839" y="1334"/>
                </a:cubicBezTo>
                <a:cubicBezTo>
                  <a:pt x="6839" y="1344"/>
                  <a:pt x="6839" y="1344"/>
                  <a:pt x="6839" y="1344"/>
                </a:cubicBezTo>
                <a:cubicBezTo>
                  <a:pt x="6786" y="1344"/>
                  <a:pt x="6786" y="1344"/>
                  <a:pt x="6786" y="1344"/>
                </a:cubicBezTo>
                <a:cubicBezTo>
                  <a:pt x="6786" y="1355"/>
                  <a:pt x="6786" y="1355"/>
                  <a:pt x="6786" y="1355"/>
                </a:cubicBezTo>
                <a:cubicBezTo>
                  <a:pt x="6776" y="1355"/>
                  <a:pt x="6776" y="1355"/>
                  <a:pt x="6776" y="1355"/>
                </a:cubicBezTo>
                <a:cubicBezTo>
                  <a:pt x="6776" y="1370"/>
                  <a:pt x="6776" y="1370"/>
                  <a:pt x="6776" y="1370"/>
                </a:cubicBezTo>
                <a:cubicBezTo>
                  <a:pt x="6766" y="1380"/>
                  <a:pt x="6766" y="1380"/>
                  <a:pt x="6766" y="1380"/>
                </a:cubicBezTo>
                <a:cubicBezTo>
                  <a:pt x="6766" y="1411"/>
                  <a:pt x="6766" y="1411"/>
                  <a:pt x="6766" y="1411"/>
                </a:cubicBezTo>
                <a:cubicBezTo>
                  <a:pt x="6755" y="1411"/>
                  <a:pt x="6755" y="1411"/>
                  <a:pt x="6755" y="1411"/>
                </a:cubicBezTo>
                <a:cubicBezTo>
                  <a:pt x="6755" y="1381"/>
                  <a:pt x="6755" y="1381"/>
                  <a:pt x="6755" y="1381"/>
                </a:cubicBezTo>
                <a:cubicBezTo>
                  <a:pt x="6744" y="1367"/>
                  <a:pt x="6744" y="1367"/>
                  <a:pt x="6744" y="1367"/>
                </a:cubicBezTo>
                <a:cubicBezTo>
                  <a:pt x="6744" y="1291"/>
                  <a:pt x="6744" y="1291"/>
                  <a:pt x="6744" y="1291"/>
                </a:cubicBezTo>
                <a:cubicBezTo>
                  <a:pt x="6727" y="1291"/>
                  <a:pt x="6727" y="1291"/>
                  <a:pt x="6727" y="1291"/>
                </a:cubicBezTo>
                <a:cubicBezTo>
                  <a:pt x="6727" y="1217"/>
                  <a:pt x="6727" y="1217"/>
                  <a:pt x="6727" y="1217"/>
                </a:cubicBezTo>
                <a:cubicBezTo>
                  <a:pt x="6670" y="1217"/>
                  <a:pt x="6670" y="1217"/>
                  <a:pt x="6670" y="1217"/>
                </a:cubicBezTo>
                <a:cubicBezTo>
                  <a:pt x="6670" y="1194"/>
                  <a:pt x="6670" y="1194"/>
                  <a:pt x="6670" y="1194"/>
                </a:cubicBezTo>
                <a:cubicBezTo>
                  <a:pt x="6640" y="1194"/>
                  <a:pt x="6640" y="1194"/>
                  <a:pt x="6640" y="1194"/>
                </a:cubicBezTo>
                <a:cubicBezTo>
                  <a:pt x="6640" y="1246"/>
                  <a:pt x="6640" y="1246"/>
                  <a:pt x="6640" y="1246"/>
                </a:cubicBezTo>
                <a:cubicBezTo>
                  <a:pt x="6625" y="1246"/>
                  <a:pt x="6625" y="1246"/>
                  <a:pt x="6625" y="1246"/>
                </a:cubicBezTo>
                <a:cubicBezTo>
                  <a:pt x="6625" y="1229"/>
                  <a:pt x="6625" y="1229"/>
                  <a:pt x="6625" y="1229"/>
                </a:cubicBezTo>
                <a:cubicBezTo>
                  <a:pt x="6625" y="1229"/>
                  <a:pt x="6614" y="1229"/>
                  <a:pt x="6609" y="1229"/>
                </a:cubicBezTo>
                <a:cubicBezTo>
                  <a:pt x="6604" y="1229"/>
                  <a:pt x="6604" y="1246"/>
                  <a:pt x="6604" y="1246"/>
                </a:cubicBezTo>
                <a:cubicBezTo>
                  <a:pt x="6604" y="1293"/>
                  <a:pt x="6604" y="1293"/>
                  <a:pt x="6604" y="1293"/>
                </a:cubicBezTo>
                <a:cubicBezTo>
                  <a:pt x="6562" y="1293"/>
                  <a:pt x="6562" y="1293"/>
                  <a:pt x="6562" y="1293"/>
                </a:cubicBezTo>
                <a:cubicBezTo>
                  <a:pt x="6562" y="1130"/>
                  <a:pt x="6562" y="1130"/>
                  <a:pt x="6562" y="1130"/>
                </a:cubicBezTo>
                <a:cubicBezTo>
                  <a:pt x="6505" y="1130"/>
                  <a:pt x="6505" y="1130"/>
                  <a:pt x="6505" y="1130"/>
                </a:cubicBezTo>
                <a:cubicBezTo>
                  <a:pt x="6505" y="1157"/>
                  <a:pt x="6505" y="1157"/>
                  <a:pt x="6505" y="1157"/>
                </a:cubicBezTo>
                <a:cubicBezTo>
                  <a:pt x="6481" y="1157"/>
                  <a:pt x="6477" y="1169"/>
                  <a:pt x="6477" y="1169"/>
                </a:cubicBezTo>
                <a:cubicBezTo>
                  <a:pt x="6450" y="1169"/>
                  <a:pt x="6450" y="1169"/>
                  <a:pt x="6450" y="1169"/>
                </a:cubicBezTo>
                <a:cubicBezTo>
                  <a:pt x="6450" y="1202"/>
                  <a:pt x="6450" y="1202"/>
                  <a:pt x="6450" y="1202"/>
                </a:cubicBezTo>
                <a:cubicBezTo>
                  <a:pt x="6438" y="1202"/>
                  <a:pt x="6438" y="1202"/>
                  <a:pt x="6438" y="1202"/>
                </a:cubicBezTo>
                <a:cubicBezTo>
                  <a:pt x="6438" y="1333"/>
                  <a:pt x="6438" y="1333"/>
                  <a:pt x="6438" y="1333"/>
                </a:cubicBezTo>
                <a:cubicBezTo>
                  <a:pt x="6414" y="1333"/>
                  <a:pt x="6414" y="1333"/>
                  <a:pt x="6414" y="1333"/>
                </a:cubicBezTo>
                <a:cubicBezTo>
                  <a:pt x="6414" y="1314"/>
                  <a:pt x="6414" y="1314"/>
                  <a:pt x="6414" y="1314"/>
                </a:cubicBezTo>
                <a:cubicBezTo>
                  <a:pt x="6401" y="1301"/>
                  <a:pt x="6401" y="1301"/>
                  <a:pt x="6401" y="1301"/>
                </a:cubicBezTo>
                <a:cubicBezTo>
                  <a:pt x="6394" y="1301"/>
                  <a:pt x="6394" y="1301"/>
                  <a:pt x="6394" y="1301"/>
                </a:cubicBezTo>
                <a:cubicBezTo>
                  <a:pt x="6381" y="1311"/>
                  <a:pt x="6381" y="1311"/>
                  <a:pt x="6381" y="1311"/>
                </a:cubicBezTo>
                <a:cubicBezTo>
                  <a:pt x="6381" y="1078"/>
                  <a:pt x="6381" y="1078"/>
                  <a:pt x="6381" y="1078"/>
                </a:cubicBezTo>
                <a:cubicBezTo>
                  <a:pt x="6322" y="1065"/>
                  <a:pt x="6322" y="1065"/>
                  <a:pt x="6322" y="1065"/>
                </a:cubicBezTo>
                <a:cubicBezTo>
                  <a:pt x="6297" y="1065"/>
                  <a:pt x="6297" y="1065"/>
                  <a:pt x="6297" y="1065"/>
                </a:cubicBezTo>
                <a:cubicBezTo>
                  <a:pt x="6297" y="1080"/>
                  <a:pt x="6297" y="1080"/>
                  <a:pt x="6297" y="1080"/>
                </a:cubicBezTo>
                <a:cubicBezTo>
                  <a:pt x="6280" y="1080"/>
                  <a:pt x="6280" y="1080"/>
                  <a:pt x="6280" y="1080"/>
                </a:cubicBezTo>
                <a:cubicBezTo>
                  <a:pt x="6280" y="1135"/>
                  <a:pt x="6280" y="1135"/>
                  <a:pt x="6280" y="1135"/>
                </a:cubicBezTo>
                <a:cubicBezTo>
                  <a:pt x="6264" y="1135"/>
                  <a:pt x="6264" y="1135"/>
                  <a:pt x="6264" y="1135"/>
                </a:cubicBezTo>
                <a:cubicBezTo>
                  <a:pt x="6264" y="1207"/>
                  <a:pt x="6264" y="1207"/>
                  <a:pt x="6264" y="1207"/>
                </a:cubicBezTo>
                <a:cubicBezTo>
                  <a:pt x="6242" y="1207"/>
                  <a:pt x="6242" y="1207"/>
                  <a:pt x="6242" y="1207"/>
                </a:cubicBezTo>
                <a:cubicBezTo>
                  <a:pt x="6242" y="1181"/>
                  <a:pt x="6242" y="1181"/>
                  <a:pt x="6242" y="1181"/>
                </a:cubicBezTo>
                <a:cubicBezTo>
                  <a:pt x="6214" y="1181"/>
                  <a:pt x="6214" y="1181"/>
                  <a:pt x="6214" y="1181"/>
                </a:cubicBezTo>
                <a:cubicBezTo>
                  <a:pt x="6214" y="1098"/>
                  <a:pt x="6214" y="1098"/>
                  <a:pt x="6214" y="1098"/>
                </a:cubicBezTo>
                <a:cubicBezTo>
                  <a:pt x="6196" y="1098"/>
                  <a:pt x="6196" y="1098"/>
                  <a:pt x="6196" y="1098"/>
                </a:cubicBezTo>
                <a:cubicBezTo>
                  <a:pt x="6196" y="1048"/>
                  <a:pt x="6196" y="1048"/>
                  <a:pt x="6196" y="1048"/>
                </a:cubicBezTo>
                <a:cubicBezTo>
                  <a:pt x="6114" y="1039"/>
                  <a:pt x="6114" y="1039"/>
                  <a:pt x="6114" y="1039"/>
                </a:cubicBezTo>
                <a:cubicBezTo>
                  <a:pt x="6114" y="1024"/>
                  <a:pt x="6114" y="1024"/>
                  <a:pt x="6114" y="1024"/>
                </a:cubicBezTo>
                <a:cubicBezTo>
                  <a:pt x="5961" y="1014"/>
                  <a:pt x="5961" y="1014"/>
                  <a:pt x="5961" y="1014"/>
                </a:cubicBezTo>
                <a:cubicBezTo>
                  <a:pt x="5961" y="823"/>
                  <a:pt x="5961" y="823"/>
                  <a:pt x="5961" y="823"/>
                </a:cubicBezTo>
                <a:cubicBezTo>
                  <a:pt x="5826" y="790"/>
                  <a:pt x="5826" y="790"/>
                  <a:pt x="5826" y="790"/>
                </a:cubicBezTo>
                <a:cubicBezTo>
                  <a:pt x="5688" y="818"/>
                  <a:pt x="5688" y="818"/>
                  <a:pt x="5688" y="818"/>
                </a:cubicBezTo>
                <a:cubicBezTo>
                  <a:pt x="5688" y="1359"/>
                  <a:pt x="5688" y="1359"/>
                  <a:pt x="5688" y="1359"/>
                </a:cubicBezTo>
                <a:cubicBezTo>
                  <a:pt x="5605" y="1359"/>
                  <a:pt x="5605" y="1359"/>
                  <a:pt x="5605" y="1359"/>
                </a:cubicBezTo>
                <a:cubicBezTo>
                  <a:pt x="5605" y="451"/>
                  <a:pt x="5605" y="451"/>
                  <a:pt x="5605" y="451"/>
                </a:cubicBezTo>
                <a:cubicBezTo>
                  <a:pt x="5468" y="487"/>
                  <a:pt x="5468" y="487"/>
                  <a:pt x="5468" y="487"/>
                </a:cubicBezTo>
                <a:cubicBezTo>
                  <a:pt x="5468" y="1274"/>
                  <a:pt x="5468" y="1274"/>
                  <a:pt x="5468" y="1274"/>
                </a:cubicBezTo>
                <a:cubicBezTo>
                  <a:pt x="5414" y="1274"/>
                  <a:pt x="5414" y="1274"/>
                  <a:pt x="5414" y="1274"/>
                </a:cubicBezTo>
                <a:cubicBezTo>
                  <a:pt x="5414" y="683"/>
                  <a:pt x="5414" y="683"/>
                  <a:pt x="5414" y="683"/>
                </a:cubicBezTo>
                <a:cubicBezTo>
                  <a:pt x="5404" y="683"/>
                  <a:pt x="5404" y="683"/>
                  <a:pt x="5404" y="683"/>
                </a:cubicBezTo>
                <a:cubicBezTo>
                  <a:pt x="5404" y="674"/>
                  <a:pt x="5404" y="674"/>
                  <a:pt x="5404" y="674"/>
                </a:cubicBezTo>
                <a:cubicBezTo>
                  <a:pt x="5396" y="674"/>
                  <a:pt x="5396" y="674"/>
                  <a:pt x="5396" y="674"/>
                </a:cubicBezTo>
                <a:cubicBezTo>
                  <a:pt x="5396" y="655"/>
                  <a:pt x="5396" y="655"/>
                  <a:pt x="5396" y="655"/>
                </a:cubicBezTo>
                <a:cubicBezTo>
                  <a:pt x="5384" y="655"/>
                  <a:pt x="5384" y="655"/>
                  <a:pt x="5384" y="655"/>
                </a:cubicBezTo>
                <a:cubicBezTo>
                  <a:pt x="5384" y="634"/>
                  <a:pt x="5384" y="634"/>
                  <a:pt x="5384" y="634"/>
                </a:cubicBezTo>
                <a:cubicBezTo>
                  <a:pt x="5367" y="634"/>
                  <a:pt x="5367" y="634"/>
                  <a:pt x="5367" y="634"/>
                </a:cubicBezTo>
                <a:cubicBezTo>
                  <a:pt x="5367" y="615"/>
                  <a:pt x="5367" y="615"/>
                  <a:pt x="5367" y="615"/>
                </a:cubicBezTo>
                <a:cubicBezTo>
                  <a:pt x="5360" y="615"/>
                  <a:pt x="5360" y="615"/>
                  <a:pt x="5360" y="615"/>
                </a:cubicBezTo>
                <a:cubicBezTo>
                  <a:pt x="5360" y="593"/>
                  <a:pt x="5360" y="593"/>
                  <a:pt x="5360" y="593"/>
                </a:cubicBezTo>
                <a:cubicBezTo>
                  <a:pt x="5353" y="532"/>
                  <a:pt x="5353" y="532"/>
                  <a:pt x="5353" y="532"/>
                </a:cubicBezTo>
                <a:cubicBezTo>
                  <a:pt x="5346" y="593"/>
                  <a:pt x="5346" y="593"/>
                  <a:pt x="5346" y="593"/>
                </a:cubicBezTo>
                <a:cubicBezTo>
                  <a:pt x="5346" y="615"/>
                  <a:pt x="5346" y="615"/>
                  <a:pt x="5346" y="615"/>
                </a:cubicBezTo>
                <a:cubicBezTo>
                  <a:pt x="5339" y="615"/>
                  <a:pt x="5339" y="615"/>
                  <a:pt x="5339" y="615"/>
                </a:cubicBezTo>
                <a:cubicBezTo>
                  <a:pt x="5339" y="634"/>
                  <a:pt x="5339" y="634"/>
                  <a:pt x="5339" y="634"/>
                </a:cubicBezTo>
                <a:cubicBezTo>
                  <a:pt x="5322" y="634"/>
                  <a:pt x="5322" y="634"/>
                  <a:pt x="5322" y="634"/>
                </a:cubicBezTo>
                <a:cubicBezTo>
                  <a:pt x="5322" y="655"/>
                  <a:pt x="5322" y="655"/>
                  <a:pt x="5322" y="655"/>
                </a:cubicBezTo>
                <a:cubicBezTo>
                  <a:pt x="5310" y="655"/>
                  <a:pt x="5310" y="655"/>
                  <a:pt x="5310" y="655"/>
                </a:cubicBezTo>
                <a:cubicBezTo>
                  <a:pt x="5310" y="674"/>
                  <a:pt x="5310" y="674"/>
                  <a:pt x="5310" y="674"/>
                </a:cubicBezTo>
                <a:cubicBezTo>
                  <a:pt x="5302" y="674"/>
                  <a:pt x="5302" y="674"/>
                  <a:pt x="5302" y="674"/>
                </a:cubicBezTo>
                <a:cubicBezTo>
                  <a:pt x="5302" y="683"/>
                  <a:pt x="5302" y="683"/>
                  <a:pt x="5302" y="683"/>
                </a:cubicBezTo>
                <a:cubicBezTo>
                  <a:pt x="5292" y="683"/>
                  <a:pt x="5292" y="683"/>
                  <a:pt x="5292" y="683"/>
                </a:cubicBezTo>
                <a:cubicBezTo>
                  <a:pt x="5292" y="1274"/>
                  <a:pt x="5292" y="1274"/>
                  <a:pt x="5292" y="1274"/>
                </a:cubicBezTo>
                <a:cubicBezTo>
                  <a:pt x="5260" y="1274"/>
                  <a:pt x="5260" y="1274"/>
                  <a:pt x="5260" y="1274"/>
                </a:cubicBezTo>
                <a:cubicBezTo>
                  <a:pt x="5260" y="792"/>
                  <a:pt x="5260" y="792"/>
                  <a:pt x="5260" y="792"/>
                </a:cubicBezTo>
                <a:cubicBezTo>
                  <a:pt x="5098" y="792"/>
                  <a:pt x="5098" y="792"/>
                  <a:pt x="5098" y="792"/>
                </a:cubicBezTo>
                <a:cubicBezTo>
                  <a:pt x="5073" y="817"/>
                  <a:pt x="5073" y="817"/>
                  <a:pt x="5073" y="817"/>
                </a:cubicBezTo>
                <a:cubicBezTo>
                  <a:pt x="5073" y="1219"/>
                  <a:pt x="5073" y="1219"/>
                  <a:pt x="5073" y="1219"/>
                </a:cubicBezTo>
                <a:cubicBezTo>
                  <a:pt x="5044" y="1219"/>
                  <a:pt x="5044" y="1219"/>
                  <a:pt x="5044" y="1219"/>
                </a:cubicBezTo>
                <a:cubicBezTo>
                  <a:pt x="5031" y="1237"/>
                  <a:pt x="5031" y="1237"/>
                  <a:pt x="5031" y="1237"/>
                </a:cubicBezTo>
                <a:cubicBezTo>
                  <a:pt x="5031" y="1419"/>
                  <a:pt x="5031" y="1419"/>
                  <a:pt x="5031" y="1419"/>
                </a:cubicBezTo>
                <a:cubicBezTo>
                  <a:pt x="5007" y="1419"/>
                  <a:pt x="5007" y="1419"/>
                  <a:pt x="5007" y="1419"/>
                </a:cubicBezTo>
                <a:cubicBezTo>
                  <a:pt x="5007" y="1089"/>
                  <a:pt x="5007" y="1089"/>
                  <a:pt x="5007" y="1089"/>
                </a:cubicBezTo>
                <a:cubicBezTo>
                  <a:pt x="4993" y="1089"/>
                  <a:pt x="4993" y="1089"/>
                  <a:pt x="4993" y="1089"/>
                </a:cubicBezTo>
                <a:cubicBezTo>
                  <a:pt x="4993" y="1050"/>
                  <a:pt x="4993" y="1050"/>
                  <a:pt x="4993" y="1050"/>
                </a:cubicBezTo>
                <a:cubicBezTo>
                  <a:pt x="4981" y="1050"/>
                  <a:pt x="4981" y="1050"/>
                  <a:pt x="4981" y="1050"/>
                </a:cubicBezTo>
                <a:cubicBezTo>
                  <a:pt x="4981" y="1026"/>
                  <a:pt x="4981" y="1026"/>
                  <a:pt x="4981" y="1026"/>
                </a:cubicBezTo>
                <a:cubicBezTo>
                  <a:pt x="4959" y="1026"/>
                  <a:pt x="4959" y="1026"/>
                  <a:pt x="4959" y="1026"/>
                </a:cubicBezTo>
                <a:cubicBezTo>
                  <a:pt x="4945" y="1016"/>
                  <a:pt x="4945" y="1016"/>
                  <a:pt x="4945" y="1016"/>
                </a:cubicBezTo>
                <a:cubicBezTo>
                  <a:pt x="4945" y="887"/>
                  <a:pt x="4945" y="887"/>
                  <a:pt x="4945" y="887"/>
                </a:cubicBezTo>
                <a:cubicBezTo>
                  <a:pt x="4841" y="919"/>
                  <a:pt x="4841" y="919"/>
                  <a:pt x="4841" y="919"/>
                </a:cubicBezTo>
                <a:cubicBezTo>
                  <a:pt x="4819" y="902"/>
                  <a:pt x="4819" y="902"/>
                  <a:pt x="4819" y="902"/>
                </a:cubicBezTo>
                <a:cubicBezTo>
                  <a:pt x="4819" y="685"/>
                  <a:pt x="4819" y="685"/>
                  <a:pt x="4819" y="685"/>
                </a:cubicBezTo>
                <a:cubicBezTo>
                  <a:pt x="4750" y="668"/>
                  <a:pt x="4750" y="668"/>
                  <a:pt x="4750" y="668"/>
                </a:cubicBezTo>
                <a:cubicBezTo>
                  <a:pt x="4616" y="723"/>
                  <a:pt x="4616" y="723"/>
                  <a:pt x="4616" y="723"/>
                </a:cubicBezTo>
                <a:cubicBezTo>
                  <a:pt x="4616" y="734"/>
                  <a:pt x="4616" y="734"/>
                  <a:pt x="4616" y="734"/>
                </a:cubicBezTo>
                <a:cubicBezTo>
                  <a:pt x="4593" y="720"/>
                  <a:pt x="4593" y="720"/>
                  <a:pt x="4593" y="720"/>
                </a:cubicBezTo>
                <a:cubicBezTo>
                  <a:pt x="4574" y="720"/>
                  <a:pt x="4574" y="720"/>
                  <a:pt x="4574" y="720"/>
                </a:cubicBezTo>
                <a:cubicBezTo>
                  <a:pt x="4574" y="739"/>
                  <a:pt x="4574" y="739"/>
                  <a:pt x="4574" y="739"/>
                </a:cubicBezTo>
                <a:cubicBezTo>
                  <a:pt x="4551" y="739"/>
                  <a:pt x="4551" y="739"/>
                  <a:pt x="4551" y="739"/>
                </a:cubicBezTo>
                <a:cubicBezTo>
                  <a:pt x="4551" y="807"/>
                  <a:pt x="4551" y="807"/>
                  <a:pt x="4551" y="807"/>
                </a:cubicBezTo>
                <a:cubicBezTo>
                  <a:pt x="4540" y="807"/>
                  <a:pt x="4540" y="807"/>
                  <a:pt x="4540" y="807"/>
                </a:cubicBezTo>
                <a:cubicBezTo>
                  <a:pt x="4540" y="1250"/>
                  <a:pt x="4540" y="1250"/>
                  <a:pt x="4540" y="1250"/>
                </a:cubicBezTo>
                <a:cubicBezTo>
                  <a:pt x="4523" y="1250"/>
                  <a:pt x="4523" y="1250"/>
                  <a:pt x="4523" y="1250"/>
                </a:cubicBezTo>
                <a:cubicBezTo>
                  <a:pt x="4516" y="1237"/>
                  <a:pt x="4516" y="1237"/>
                  <a:pt x="4516" y="1237"/>
                </a:cubicBezTo>
                <a:cubicBezTo>
                  <a:pt x="4516" y="1205"/>
                  <a:pt x="4516" y="1205"/>
                  <a:pt x="4516" y="1205"/>
                </a:cubicBezTo>
                <a:cubicBezTo>
                  <a:pt x="4499" y="1205"/>
                  <a:pt x="4499" y="1205"/>
                  <a:pt x="4499" y="1205"/>
                </a:cubicBezTo>
                <a:cubicBezTo>
                  <a:pt x="4499" y="1238"/>
                  <a:pt x="4499" y="1238"/>
                  <a:pt x="4499" y="1238"/>
                </a:cubicBezTo>
                <a:cubicBezTo>
                  <a:pt x="4495" y="1234"/>
                  <a:pt x="4495" y="1234"/>
                  <a:pt x="4495" y="1234"/>
                </a:cubicBezTo>
                <a:cubicBezTo>
                  <a:pt x="4495" y="1245"/>
                  <a:pt x="4495" y="1245"/>
                  <a:pt x="4495" y="1245"/>
                </a:cubicBezTo>
                <a:cubicBezTo>
                  <a:pt x="4482" y="1245"/>
                  <a:pt x="4482" y="1245"/>
                  <a:pt x="4482" y="1245"/>
                </a:cubicBezTo>
                <a:cubicBezTo>
                  <a:pt x="4482" y="1255"/>
                  <a:pt x="4482" y="1255"/>
                  <a:pt x="4482" y="1255"/>
                </a:cubicBezTo>
                <a:cubicBezTo>
                  <a:pt x="4474" y="1255"/>
                  <a:pt x="4474" y="1255"/>
                  <a:pt x="4474" y="1255"/>
                </a:cubicBezTo>
                <a:cubicBezTo>
                  <a:pt x="4474" y="1263"/>
                  <a:pt x="4474" y="1263"/>
                  <a:pt x="4474" y="1263"/>
                </a:cubicBezTo>
                <a:cubicBezTo>
                  <a:pt x="4452" y="1263"/>
                  <a:pt x="4452" y="1263"/>
                  <a:pt x="4452" y="1263"/>
                </a:cubicBezTo>
                <a:cubicBezTo>
                  <a:pt x="4452" y="1251"/>
                  <a:pt x="4452" y="1251"/>
                  <a:pt x="4452" y="1251"/>
                </a:cubicBezTo>
                <a:cubicBezTo>
                  <a:pt x="4468" y="1248"/>
                  <a:pt x="4468" y="1248"/>
                  <a:pt x="4468" y="1248"/>
                </a:cubicBezTo>
                <a:cubicBezTo>
                  <a:pt x="4468" y="1242"/>
                  <a:pt x="4468" y="1242"/>
                  <a:pt x="4468" y="1242"/>
                </a:cubicBezTo>
                <a:cubicBezTo>
                  <a:pt x="4407" y="1242"/>
                  <a:pt x="4407" y="1242"/>
                  <a:pt x="4407" y="1242"/>
                </a:cubicBezTo>
                <a:cubicBezTo>
                  <a:pt x="4409" y="1247"/>
                  <a:pt x="4409" y="1247"/>
                  <a:pt x="4409" y="1247"/>
                </a:cubicBezTo>
                <a:cubicBezTo>
                  <a:pt x="4421" y="1249"/>
                  <a:pt x="4421" y="1249"/>
                  <a:pt x="4421" y="1249"/>
                </a:cubicBezTo>
                <a:cubicBezTo>
                  <a:pt x="4421" y="1260"/>
                  <a:pt x="4421" y="1260"/>
                  <a:pt x="4421" y="1260"/>
                </a:cubicBezTo>
                <a:cubicBezTo>
                  <a:pt x="4398" y="1265"/>
                  <a:pt x="4398" y="1265"/>
                  <a:pt x="4398" y="1265"/>
                </a:cubicBezTo>
                <a:cubicBezTo>
                  <a:pt x="4369" y="1201"/>
                  <a:pt x="4369" y="1201"/>
                  <a:pt x="4369" y="1201"/>
                </a:cubicBezTo>
                <a:cubicBezTo>
                  <a:pt x="4369" y="1161"/>
                  <a:pt x="4369" y="1161"/>
                  <a:pt x="4369" y="1161"/>
                </a:cubicBezTo>
                <a:cubicBezTo>
                  <a:pt x="4369" y="948"/>
                  <a:pt x="4369" y="948"/>
                  <a:pt x="4369" y="948"/>
                </a:cubicBezTo>
                <a:cubicBezTo>
                  <a:pt x="4369" y="948"/>
                  <a:pt x="4379" y="944"/>
                  <a:pt x="4379" y="932"/>
                </a:cubicBezTo>
                <a:cubicBezTo>
                  <a:pt x="4379" y="920"/>
                  <a:pt x="4346" y="917"/>
                  <a:pt x="4333" y="917"/>
                </a:cubicBezTo>
                <a:cubicBezTo>
                  <a:pt x="4320" y="917"/>
                  <a:pt x="4287" y="920"/>
                  <a:pt x="4287" y="932"/>
                </a:cubicBezTo>
                <a:cubicBezTo>
                  <a:pt x="4287" y="944"/>
                  <a:pt x="4297" y="948"/>
                  <a:pt x="4297" y="948"/>
                </a:cubicBezTo>
                <a:cubicBezTo>
                  <a:pt x="4297" y="1161"/>
                  <a:pt x="4297" y="1161"/>
                  <a:pt x="4297" y="1161"/>
                </a:cubicBezTo>
                <a:cubicBezTo>
                  <a:pt x="4286" y="1161"/>
                  <a:pt x="4286" y="1161"/>
                  <a:pt x="4286" y="1161"/>
                </a:cubicBezTo>
                <a:cubicBezTo>
                  <a:pt x="4286" y="1131"/>
                  <a:pt x="4286" y="1131"/>
                  <a:pt x="4286" y="1131"/>
                </a:cubicBezTo>
                <a:cubicBezTo>
                  <a:pt x="4238" y="1091"/>
                  <a:pt x="4238" y="1091"/>
                  <a:pt x="4238" y="1091"/>
                </a:cubicBezTo>
                <a:cubicBezTo>
                  <a:pt x="4238" y="974"/>
                  <a:pt x="4238" y="974"/>
                  <a:pt x="4238" y="974"/>
                </a:cubicBezTo>
                <a:cubicBezTo>
                  <a:pt x="4223" y="974"/>
                  <a:pt x="4223" y="974"/>
                  <a:pt x="4223" y="974"/>
                </a:cubicBezTo>
                <a:cubicBezTo>
                  <a:pt x="4166" y="1010"/>
                  <a:pt x="4166" y="1010"/>
                  <a:pt x="4166" y="1010"/>
                </a:cubicBezTo>
                <a:cubicBezTo>
                  <a:pt x="4166" y="995"/>
                  <a:pt x="4166" y="995"/>
                  <a:pt x="4166" y="995"/>
                </a:cubicBezTo>
                <a:cubicBezTo>
                  <a:pt x="4087" y="995"/>
                  <a:pt x="4087" y="995"/>
                  <a:pt x="4087" y="995"/>
                </a:cubicBezTo>
                <a:cubicBezTo>
                  <a:pt x="4087" y="1012"/>
                  <a:pt x="4087" y="1012"/>
                  <a:pt x="4087" y="1012"/>
                </a:cubicBezTo>
                <a:cubicBezTo>
                  <a:pt x="4069" y="1012"/>
                  <a:pt x="4069" y="1012"/>
                  <a:pt x="4069" y="1012"/>
                </a:cubicBezTo>
                <a:cubicBezTo>
                  <a:pt x="4069" y="1130"/>
                  <a:pt x="4069" y="1130"/>
                  <a:pt x="4069" y="1130"/>
                </a:cubicBezTo>
                <a:cubicBezTo>
                  <a:pt x="4046" y="1117"/>
                  <a:pt x="4046" y="1117"/>
                  <a:pt x="4046" y="1117"/>
                </a:cubicBezTo>
                <a:cubicBezTo>
                  <a:pt x="4046" y="1088"/>
                  <a:pt x="4046" y="1088"/>
                  <a:pt x="4046" y="1088"/>
                </a:cubicBezTo>
                <a:cubicBezTo>
                  <a:pt x="4039" y="1088"/>
                  <a:pt x="4039" y="1088"/>
                  <a:pt x="4039" y="1088"/>
                </a:cubicBezTo>
                <a:cubicBezTo>
                  <a:pt x="4039" y="1118"/>
                  <a:pt x="4039" y="1118"/>
                  <a:pt x="4039" y="1118"/>
                </a:cubicBezTo>
                <a:cubicBezTo>
                  <a:pt x="4032" y="1118"/>
                  <a:pt x="4032" y="1118"/>
                  <a:pt x="4032" y="1118"/>
                </a:cubicBezTo>
                <a:cubicBezTo>
                  <a:pt x="4032" y="1061"/>
                  <a:pt x="4032" y="1061"/>
                  <a:pt x="4032" y="1061"/>
                </a:cubicBezTo>
                <a:cubicBezTo>
                  <a:pt x="3989" y="1061"/>
                  <a:pt x="3989" y="1061"/>
                  <a:pt x="3989" y="1061"/>
                </a:cubicBezTo>
                <a:cubicBezTo>
                  <a:pt x="3989" y="1052"/>
                  <a:pt x="3984" y="1018"/>
                  <a:pt x="3943" y="995"/>
                </a:cubicBezTo>
                <a:cubicBezTo>
                  <a:pt x="3943" y="975"/>
                  <a:pt x="3943" y="975"/>
                  <a:pt x="3943" y="975"/>
                </a:cubicBezTo>
                <a:cubicBezTo>
                  <a:pt x="3933" y="975"/>
                  <a:pt x="3933" y="975"/>
                  <a:pt x="3933" y="975"/>
                </a:cubicBezTo>
                <a:cubicBezTo>
                  <a:pt x="3923" y="975"/>
                  <a:pt x="3923" y="975"/>
                  <a:pt x="3923" y="975"/>
                </a:cubicBezTo>
                <a:cubicBezTo>
                  <a:pt x="3923" y="995"/>
                  <a:pt x="3923" y="995"/>
                  <a:pt x="3923" y="995"/>
                </a:cubicBezTo>
                <a:cubicBezTo>
                  <a:pt x="3882" y="1018"/>
                  <a:pt x="3877" y="1052"/>
                  <a:pt x="3877" y="1061"/>
                </a:cubicBezTo>
                <a:cubicBezTo>
                  <a:pt x="3877" y="1070"/>
                  <a:pt x="3885" y="1078"/>
                  <a:pt x="3885" y="1078"/>
                </a:cubicBezTo>
                <a:cubicBezTo>
                  <a:pt x="3859" y="1078"/>
                  <a:pt x="3859" y="1078"/>
                  <a:pt x="3859" y="1078"/>
                </a:cubicBezTo>
                <a:cubicBezTo>
                  <a:pt x="3846" y="1078"/>
                  <a:pt x="3846" y="1078"/>
                  <a:pt x="3846" y="1078"/>
                </a:cubicBezTo>
                <a:cubicBezTo>
                  <a:pt x="3809" y="1051"/>
                  <a:pt x="3809" y="1051"/>
                  <a:pt x="3809" y="1051"/>
                </a:cubicBezTo>
                <a:cubicBezTo>
                  <a:pt x="3781" y="1070"/>
                  <a:pt x="3781" y="1070"/>
                  <a:pt x="3781" y="1070"/>
                </a:cubicBezTo>
                <a:cubicBezTo>
                  <a:pt x="3770" y="1080"/>
                  <a:pt x="3770" y="1080"/>
                  <a:pt x="3770" y="1080"/>
                </a:cubicBezTo>
                <a:cubicBezTo>
                  <a:pt x="3742" y="1080"/>
                  <a:pt x="3742" y="1080"/>
                  <a:pt x="3742" y="1080"/>
                </a:cubicBezTo>
                <a:cubicBezTo>
                  <a:pt x="3742" y="1095"/>
                  <a:pt x="3742" y="1095"/>
                  <a:pt x="3742" y="1095"/>
                </a:cubicBezTo>
                <a:cubicBezTo>
                  <a:pt x="3759" y="1095"/>
                  <a:pt x="3763" y="1109"/>
                  <a:pt x="3763" y="1109"/>
                </a:cubicBezTo>
                <a:cubicBezTo>
                  <a:pt x="3763" y="1133"/>
                  <a:pt x="3763" y="1133"/>
                  <a:pt x="3763" y="1133"/>
                </a:cubicBezTo>
                <a:cubicBezTo>
                  <a:pt x="3734" y="1133"/>
                  <a:pt x="3734" y="1133"/>
                  <a:pt x="3734" y="1133"/>
                </a:cubicBezTo>
                <a:cubicBezTo>
                  <a:pt x="3734" y="1123"/>
                  <a:pt x="3734" y="1123"/>
                  <a:pt x="3734" y="1123"/>
                </a:cubicBezTo>
                <a:cubicBezTo>
                  <a:pt x="3673" y="1123"/>
                  <a:pt x="3673" y="1123"/>
                  <a:pt x="3673" y="1123"/>
                </a:cubicBezTo>
                <a:cubicBezTo>
                  <a:pt x="3673" y="1147"/>
                  <a:pt x="3673" y="1147"/>
                  <a:pt x="3673" y="1147"/>
                </a:cubicBezTo>
                <a:cubicBezTo>
                  <a:pt x="3635" y="1147"/>
                  <a:pt x="3635" y="1147"/>
                  <a:pt x="3635" y="1147"/>
                </a:cubicBezTo>
                <a:cubicBezTo>
                  <a:pt x="3635" y="1405"/>
                  <a:pt x="3635" y="1405"/>
                  <a:pt x="3635" y="1405"/>
                </a:cubicBezTo>
                <a:cubicBezTo>
                  <a:pt x="3585" y="1405"/>
                  <a:pt x="3585" y="1405"/>
                  <a:pt x="3585" y="1405"/>
                </a:cubicBezTo>
                <a:cubicBezTo>
                  <a:pt x="3585" y="1415"/>
                  <a:pt x="3585" y="1415"/>
                  <a:pt x="3585" y="1415"/>
                </a:cubicBezTo>
                <a:cubicBezTo>
                  <a:pt x="3576" y="1415"/>
                  <a:pt x="3576" y="1415"/>
                  <a:pt x="3576" y="1415"/>
                </a:cubicBezTo>
                <a:cubicBezTo>
                  <a:pt x="3576" y="1437"/>
                  <a:pt x="3576" y="1437"/>
                  <a:pt x="3576" y="1437"/>
                </a:cubicBezTo>
                <a:cubicBezTo>
                  <a:pt x="3565" y="1437"/>
                  <a:pt x="3565" y="1437"/>
                  <a:pt x="3565" y="1437"/>
                </a:cubicBezTo>
                <a:cubicBezTo>
                  <a:pt x="3565" y="1403"/>
                  <a:pt x="3565" y="1403"/>
                  <a:pt x="3565" y="1403"/>
                </a:cubicBezTo>
                <a:cubicBezTo>
                  <a:pt x="3528" y="1403"/>
                  <a:pt x="3528" y="1403"/>
                  <a:pt x="3528" y="1403"/>
                </a:cubicBezTo>
                <a:cubicBezTo>
                  <a:pt x="3528" y="1259"/>
                  <a:pt x="3528" y="1259"/>
                  <a:pt x="3528" y="1259"/>
                </a:cubicBezTo>
                <a:cubicBezTo>
                  <a:pt x="3478" y="1259"/>
                  <a:pt x="3478" y="1259"/>
                  <a:pt x="3478" y="1259"/>
                </a:cubicBezTo>
                <a:cubicBezTo>
                  <a:pt x="3478" y="1245"/>
                  <a:pt x="3478" y="1245"/>
                  <a:pt x="3478" y="1245"/>
                </a:cubicBezTo>
                <a:cubicBezTo>
                  <a:pt x="3463" y="1245"/>
                  <a:pt x="3463" y="1245"/>
                  <a:pt x="3463" y="1245"/>
                </a:cubicBezTo>
                <a:cubicBezTo>
                  <a:pt x="3463" y="1255"/>
                  <a:pt x="3463" y="1255"/>
                  <a:pt x="3463" y="1255"/>
                </a:cubicBezTo>
                <a:cubicBezTo>
                  <a:pt x="3455" y="1255"/>
                  <a:pt x="3455" y="1255"/>
                  <a:pt x="3455" y="1255"/>
                </a:cubicBezTo>
                <a:cubicBezTo>
                  <a:pt x="3456" y="1251"/>
                  <a:pt x="3456" y="1248"/>
                  <a:pt x="3456" y="1245"/>
                </a:cubicBezTo>
                <a:cubicBezTo>
                  <a:pt x="3456" y="1211"/>
                  <a:pt x="3436" y="1182"/>
                  <a:pt x="3407" y="1168"/>
                </a:cubicBezTo>
                <a:cubicBezTo>
                  <a:pt x="3407" y="700"/>
                  <a:pt x="3407" y="700"/>
                  <a:pt x="3407" y="700"/>
                </a:cubicBezTo>
                <a:cubicBezTo>
                  <a:pt x="3431" y="687"/>
                  <a:pt x="3447" y="662"/>
                  <a:pt x="3447" y="634"/>
                </a:cubicBezTo>
                <a:cubicBezTo>
                  <a:pt x="3447" y="597"/>
                  <a:pt x="3421" y="567"/>
                  <a:pt x="3387" y="560"/>
                </a:cubicBezTo>
                <a:cubicBezTo>
                  <a:pt x="3383" y="429"/>
                  <a:pt x="3383" y="429"/>
                  <a:pt x="3383" y="429"/>
                </a:cubicBezTo>
                <a:cubicBezTo>
                  <a:pt x="3391" y="425"/>
                  <a:pt x="3397" y="417"/>
                  <a:pt x="3397" y="407"/>
                </a:cubicBezTo>
                <a:cubicBezTo>
                  <a:pt x="3397" y="400"/>
                  <a:pt x="3394" y="393"/>
                  <a:pt x="3390" y="389"/>
                </a:cubicBezTo>
                <a:cubicBezTo>
                  <a:pt x="3390" y="372"/>
                  <a:pt x="3390" y="372"/>
                  <a:pt x="3390" y="372"/>
                </a:cubicBezTo>
                <a:cubicBezTo>
                  <a:pt x="3382" y="372"/>
                  <a:pt x="3382" y="372"/>
                  <a:pt x="3382" y="372"/>
                </a:cubicBezTo>
                <a:cubicBezTo>
                  <a:pt x="3382" y="269"/>
                  <a:pt x="3382" y="269"/>
                  <a:pt x="3382" y="269"/>
                </a:cubicBezTo>
                <a:cubicBezTo>
                  <a:pt x="3377" y="269"/>
                  <a:pt x="3377" y="269"/>
                  <a:pt x="3377" y="269"/>
                </a:cubicBezTo>
                <a:cubicBezTo>
                  <a:pt x="3377" y="187"/>
                  <a:pt x="3377" y="187"/>
                  <a:pt x="3377" y="187"/>
                </a:cubicBezTo>
                <a:cubicBezTo>
                  <a:pt x="3377" y="187"/>
                  <a:pt x="3385" y="187"/>
                  <a:pt x="3385" y="177"/>
                </a:cubicBezTo>
                <a:cubicBezTo>
                  <a:pt x="3385" y="167"/>
                  <a:pt x="3377" y="170"/>
                  <a:pt x="3377" y="170"/>
                </a:cubicBezTo>
                <a:cubicBezTo>
                  <a:pt x="3372" y="0"/>
                  <a:pt x="3372" y="0"/>
                  <a:pt x="3372" y="0"/>
                </a:cubicBezTo>
                <a:cubicBezTo>
                  <a:pt x="3367" y="170"/>
                  <a:pt x="3367" y="170"/>
                  <a:pt x="3367" y="170"/>
                </a:cubicBezTo>
                <a:cubicBezTo>
                  <a:pt x="3367" y="170"/>
                  <a:pt x="3359" y="167"/>
                  <a:pt x="3359" y="177"/>
                </a:cubicBezTo>
                <a:cubicBezTo>
                  <a:pt x="3359" y="187"/>
                  <a:pt x="3367" y="187"/>
                  <a:pt x="3367" y="187"/>
                </a:cubicBezTo>
                <a:cubicBezTo>
                  <a:pt x="3367" y="269"/>
                  <a:pt x="3367" y="269"/>
                  <a:pt x="3367" y="269"/>
                </a:cubicBezTo>
                <a:cubicBezTo>
                  <a:pt x="3362" y="269"/>
                  <a:pt x="3362" y="269"/>
                  <a:pt x="3362" y="269"/>
                </a:cubicBezTo>
                <a:cubicBezTo>
                  <a:pt x="3362" y="372"/>
                  <a:pt x="3362" y="372"/>
                  <a:pt x="3362" y="372"/>
                </a:cubicBezTo>
                <a:cubicBezTo>
                  <a:pt x="3354" y="372"/>
                  <a:pt x="3354" y="372"/>
                  <a:pt x="3354" y="372"/>
                </a:cubicBezTo>
                <a:cubicBezTo>
                  <a:pt x="3354" y="389"/>
                  <a:pt x="3354" y="389"/>
                  <a:pt x="3354" y="389"/>
                </a:cubicBezTo>
                <a:cubicBezTo>
                  <a:pt x="3350" y="393"/>
                  <a:pt x="3347" y="400"/>
                  <a:pt x="3347" y="407"/>
                </a:cubicBezTo>
                <a:cubicBezTo>
                  <a:pt x="3347" y="417"/>
                  <a:pt x="3353" y="425"/>
                  <a:pt x="3361" y="429"/>
                </a:cubicBezTo>
                <a:cubicBezTo>
                  <a:pt x="3357" y="560"/>
                  <a:pt x="3357" y="560"/>
                  <a:pt x="3357" y="560"/>
                </a:cubicBezTo>
                <a:cubicBezTo>
                  <a:pt x="3323" y="567"/>
                  <a:pt x="3297" y="597"/>
                  <a:pt x="3297" y="634"/>
                </a:cubicBezTo>
                <a:cubicBezTo>
                  <a:pt x="3297" y="659"/>
                  <a:pt x="3310" y="681"/>
                  <a:pt x="3329" y="695"/>
                </a:cubicBezTo>
                <a:cubicBezTo>
                  <a:pt x="3329" y="1173"/>
                  <a:pt x="3329" y="1173"/>
                  <a:pt x="3329" y="1173"/>
                </a:cubicBezTo>
                <a:cubicBezTo>
                  <a:pt x="3304" y="1187"/>
                  <a:pt x="3288" y="1214"/>
                  <a:pt x="3288" y="1245"/>
                </a:cubicBezTo>
                <a:cubicBezTo>
                  <a:pt x="3288" y="1275"/>
                  <a:pt x="3304" y="1302"/>
                  <a:pt x="3329" y="1317"/>
                </a:cubicBezTo>
                <a:cubicBezTo>
                  <a:pt x="3329" y="1343"/>
                  <a:pt x="3329" y="1343"/>
                  <a:pt x="3329" y="1343"/>
                </a:cubicBezTo>
                <a:cubicBezTo>
                  <a:pt x="3287" y="1479"/>
                  <a:pt x="3287" y="1479"/>
                  <a:pt x="3287" y="1479"/>
                </a:cubicBezTo>
                <a:cubicBezTo>
                  <a:pt x="3180" y="1479"/>
                  <a:pt x="3180" y="1479"/>
                  <a:pt x="3180" y="1479"/>
                </a:cubicBezTo>
                <a:cubicBezTo>
                  <a:pt x="3180" y="1420"/>
                  <a:pt x="3180" y="1420"/>
                  <a:pt x="3180" y="1420"/>
                </a:cubicBezTo>
                <a:cubicBezTo>
                  <a:pt x="3132" y="1420"/>
                  <a:pt x="3132" y="1420"/>
                  <a:pt x="3132" y="1420"/>
                </a:cubicBezTo>
                <a:cubicBezTo>
                  <a:pt x="3132" y="1479"/>
                  <a:pt x="3132" y="1479"/>
                  <a:pt x="3132" y="1479"/>
                </a:cubicBezTo>
                <a:cubicBezTo>
                  <a:pt x="2997" y="1479"/>
                  <a:pt x="2997" y="1479"/>
                  <a:pt x="2997" y="1479"/>
                </a:cubicBezTo>
                <a:cubicBezTo>
                  <a:pt x="2997" y="1395"/>
                  <a:pt x="2997" y="1395"/>
                  <a:pt x="2997" y="1395"/>
                </a:cubicBezTo>
                <a:cubicBezTo>
                  <a:pt x="2850" y="1372"/>
                  <a:pt x="2850" y="1372"/>
                  <a:pt x="2850" y="1372"/>
                </a:cubicBezTo>
                <a:cubicBezTo>
                  <a:pt x="2850" y="1279"/>
                  <a:pt x="2850" y="1279"/>
                  <a:pt x="2850" y="1279"/>
                </a:cubicBezTo>
                <a:cubicBezTo>
                  <a:pt x="2844" y="1271"/>
                  <a:pt x="2844" y="1271"/>
                  <a:pt x="2844" y="1271"/>
                </a:cubicBezTo>
                <a:cubicBezTo>
                  <a:pt x="2844" y="1227"/>
                  <a:pt x="2844" y="1227"/>
                  <a:pt x="2844" y="1227"/>
                </a:cubicBezTo>
                <a:cubicBezTo>
                  <a:pt x="2838" y="1223"/>
                  <a:pt x="2838" y="1223"/>
                  <a:pt x="2838" y="1223"/>
                </a:cubicBezTo>
                <a:cubicBezTo>
                  <a:pt x="2838" y="1194"/>
                  <a:pt x="2838" y="1194"/>
                  <a:pt x="2838" y="1194"/>
                </a:cubicBezTo>
                <a:cubicBezTo>
                  <a:pt x="2818" y="1177"/>
                  <a:pt x="2818" y="1177"/>
                  <a:pt x="2818" y="1177"/>
                </a:cubicBezTo>
                <a:cubicBezTo>
                  <a:pt x="2803" y="1177"/>
                  <a:pt x="2803" y="1177"/>
                  <a:pt x="2803" y="1177"/>
                </a:cubicBezTo>
                <a:cubicBezTo>
                  <a:pt x="2797" y="1119"/>
                  <a:pt x="2797" y="1119"/>
                  <a:pt x="2797" y="1119"/>
                </a:cubicBezTo>
                <a:cubicBezTo>
                  <a:pt x="2791" y="1177"/>
                  <a:pt x="2791" y="1177"/>
                  <a:pt x="2791" y="1177"/>
                </a:cubicBezTo>
                <a:cubicBezTo>
                  <a:pt x="2776" y="1177"/>
                  <a:pt x="2776" y="1177"/>
                  <a:pt x="2776" y="1177"/>
                </a:cubicBezTo>
                <a:cubicBezTo>
                  <a:pt x="2756" y="1194"/>
                  <a:pt x="2756" y="1194"/>
                  <a:pt x="2756" y="1194"/>
                </a:cubicBezTo>
                <a:cubicBezTo>
                  <a:pt x="2756" y="1223"/>
                  <a:pt x="2756" y="1223"/>
                  <a:pt x="2756" y="1223"/>
                </a:cubicBezTo>
                <a:cubicBezTo>
                  <a:pt x="2750" y="1227"/>
                  <a:pt x="2750" y="1227"/>
                  <a:pt x="2750" y="1227"/>
                </a:cubicBezTo>
                <a:cubicBezTo>
                  <a:pt x="2750" y="1271"/>
                  <a:pt x="2750" y="1271"/>
                  <a:pt x="2750" y="1271"/>
                </a:cubicBezTo>
                <a:cubicBezTo>
                  <a:pt x="2744" y="1279"/>
                  <a:pt x="2744" y="1279"/>
                  <a:pt x="2744" y="1279"/>
                </a:cubicBezTo>
                <a:cubicBezTo>
                  <a:pt x="2744" y="1341"/>
                  <a:pt x="2744" y="1341"/>
                  <a:pt x="2744" y="1341"/>
                </a:cubicBezTo>
                <a:cubicBezTo>
                  <a:pt x="2744" y="1341"/>
                  <a:pt x="2733" y="1330"/>
                  <a:pt x="2701" y="1330"/>
                </a:cubicBezTo>
                <a:cubicBezTo>
                  <a:pt x="2658" y="1330"/>
                  <a:pt x="2628" y="1372"/>
                  <a:pt x="2628" y="1372"/>
                </a:cubicBezTo>
                <a:cubicBezTo>
                  <a:pt x="2572" y="1372"/>
                  <a:pt x="2572" y="1372"/>
                  <a:pt x="2572" y="1372"/>
                </a:cubicBezTo>
                <a:cubicBezTo>
                  <a:pt x="2572" y="1389"/>
                  <a:pt x="2572" y="1389"/>
                  <a:pt x="2572" y="1389"/>
                </a:cubicBezTo>
                <a:cubicBezTo>
                  <a:pt x="2553" y="1389"/>
                  <a:pt x="2553" y="1389"/>
                  <a:pt x="2553" y="1389"/>
                </a:cubicBezTo>
                <a:cubicBezTo>
                  <a:pt x="2553" y="1382"/>
                  <a:pt x="2553" y="1382"/>
                  <a:pt x="2553" y="1382"/>
                </a:cubicBezTo>
                <a:cubicBezTo>
                  <a:pt x="2510" y="1382"/>
                  <a:pt x="2510" y="1382"/>
                  <a:pt x="2510" y="1382"/>
                </a:cubicBezTo>
                <a:cubicBezTo>
                  <a:pt x="2502" y="1393"/>
                  <a:pt x="2502" y="1393"/>
                  <a:pt x="2502" y="1393"/>
                </a:cubicBezTo>
                <a:cubicBezTo>
                  <a:pt x="2478" y="1393"/>
                  <a:pt x="2478" y="1393"/>
                  <a:pt x="2478" y="1393"/>
                </a:cubicBezTo>
                <a:cubicBezTo>
                  <a:pt x="2478" y="1402"/>
                  <a:pt x="2478" y="1402"/>
                  <a:pt x="2478" y="1402"/>
                </a:cubicBezTo>
                <a:cubicBezTo>
                  <a:pt x="2470" y="1402"/>
                  <a:pt x="2470" y="1402"/>
                  <a:pt x="2470" y="1402"/>
                </a:cubicBezTo>
                <a:cubicBezTo>
                  <a:pt x="2470" y="1378"/>
                  <a:pt x="2470" y="1378"/>
                  <a:pt x="2470" y="1378"/>
                </a:cubicBezTo>
                <a:cubicBezTo>
                  <a:pt x="2443" y="1378"/>
                  <a:pt x="2443" y="1378"/>
                  <a:pt x="2443" y="1378"/>
                </a:cubicBezTo>
                <a:cubicBezTo>
                  <a:pt x="2432" y="1388"/>
                  <a:pt x="2432" y="1388"/>
                  <a:pt x="2432" y="1388"/>
                </a:cubicBezTo>
                <a:cubicBezTo>
                  <a:pt x="2417" y="1388"/>
                  <a:pt x="2417" y="1388"/>
                  <a:pt x="2417" y="1388"/>
                </a:cubicBezTo>
                <a:cubicBezTo>
                  <a:pt x="2408" y="1375"/>
                  <a:pt x="2408" y="1375"/>
                  <a:pt x="2408" y="1375"/>
                </a:cubicBezTo>
                <a:cubicBezTo>
                  <a:pt x="2393" y="1375"/>
                  <a:pt x="2393" y="1375"/>
                  <a:pt x="2393" y="1375"/>
                </a:cubicBezTo>
                <a:cubicBezTo>
                  <a:pt x="2381" y="1388"/>
                  <a:pt x="2381" y="1388"/>
                  <a:pt x="2381" y="1388"/>
                </a:cubicBezTo>
                <a:cubicBezTo>
                  <a:pt x="2365" y="1388"/>
                  <a:pt x="2365" y="1388"/>
                  <a:pt x="2365" y="1388"/>
                </a:cubicBezTo>
                <a:cubicBezTo>
                  <a:pt x="2365" y="1465"/>
                  <a:pt x="2365" y="1465"/>
                  <a:pt x="2365" y="1465"/>
                </a:cubicBezTo>
                <a:cubicBezTo>
                  <a:pt x="2310" y="1465"/>
                  <a:pt x="2310" y="1465"/>
                  <a:pt x="2310" y="1465"/>
                </a:cubicBezTo>
                <a:cubicBezTo>
                  <a:pt x="2310" y="1440"/>
                  <a:pt x="2310" y="1440"/>
                  <a:pt x="2310" y="1440"/>
                </a:cubicBezTo>
                <a:cubicBezTo>
                  <a:pt x="2284" y="1420"/>
                  <a:pt x="2284" y="1420"/>
                  <a:pt x="2284" y="1420"/>
                </a:cubicBezTo>
                <a:cubicBezTo>
                  <a:pt x="2279" y="1380"/>
                  <a:pt x="2279" y="1380"/>
                  <a:pt x="2279" y="1380"/>
                </a:cubicBezTo>
                <a:cubicBezTo>
                  <a:pt x="2273" y="1419"/>
                  <a:pt x="2273" y="1419"/>
                  <a:pt x="2273" y="1419"/>
                </a:cubicBezTo>
                <a:cubicBezTo>
                  <a:pt x="2243" y="1441"/>
                  <a:pt x="2243" y="1441"/>
                  <a:pt x="2243" y="1441"/>
                </a:cubicBezTo>
                <a:cubicBezTo>
                  <a:pt x="2243" y="1457"/>
                  <a:pt x="2243" y="1457"/>
                  <a:pt x="2243" y="1457"/>
                </a:cubicBezTo>
                <a:cubicBezTo>
                  <a:pt x="2199" y="1457"/>
                  <a:pt x="2199" y="1457"/>
                  <a:pt x="2199" y="1457"/>
                </a:cubicBezTo>
                <a:cubicBezTo>
                  <a:pt x="2199" y="1401"/>
                  <a:pt x="2199" y="1401"/>
                  <a:pt x="2199" y="1401"/>
                </a:cubicBezTo>
                <a:cubicBezTo>
                  <a:pt x="2177" y="1401"/>
                  <a:pt x="2177" y="1401"/>
                  <a:pt x="2177" y="1401"/>
                </a:cubicBezTo>
                <a:cubicBezTo>
                  <a:pt x="2177" y="1391"/>
                  <a:pt x="2177" y="1391"/>
                  <a:pt x="2177" y="1391"/>
                </a:cubicBezTo>
                <a:cubicBezTo>
                  <a:pt x="2152" y="1391"/>
                  <a:pt x="2152" y="1391"/>
                  <a:pt x="2152" y="1391"/>
                </a:cubicBezTo>
                <a:cubicBezTo>
                  <a:pt x="2152" y="1409"/>
                  <a:pt x="2152" y="1409"/>
                  <a:pt x="2152" y="1409"/>
                </a:cubicBezTo>
                <a:cubicBezTo>
                  <a:pt x="2139" y="1409"/>
                  <a:pt x="2139" y="1409"/>
                  <a:pt x="2139" y="1409"/>
                </a:cubicBezTo>
                <a:cubicBezTo>
                  <a:pt x="2139" y="1371"/>
                  <a:pt x="2139" y="1371"/>
                  <a:pt x="2139" y="1371"/>
                </a:cubicBezTo>
                <a:cubicBezTo>
                  <a:pt x="2093" y="1371"/>
                  <a:pt x="2093" y="1371"/>
                  <a:pt x="2093" y="1371"/>
                </a:cubicBezTo>
                <a:cubicBezTo>
                  <a:pt x="2093" y="1436"/>
                  <a:pt x="2093" y="1436"/>
                  <a:pt x="2093" y="1436"/>
                </a:cubicBezTo>
                <a:cubicBezTo>
                  <a:pt x="2077" y="1436"/>
                  <a:pt x="2077" y="1436"/>
                  <a:pt x="2077" y="1436"/>
                </a:cubicBezTo>
                <a:cubicBezTo>
                  <a:pt x="2077" y="1453"/>
                  <a:pt x="2077" y="1453"/>
                  <a:pt x="2077" y="1453"/>
                </a:cubicBezTo>
                <a:cubicBezTo>
                  <a:pt x="2068" y="1453"/>
                  <a:pt x="2068" y="1453"/>
                  <a:pt x="2068" y="1453"/>
                </a:cubicBezTo>
                <a:cubicBezTo>
                  <a:pt x="2068" y="1463"/>
                  <a:pt x="2068" y="1463"/>
                  <a:pt x="2068" y="1463"/>
                </a:cubicBezTo>
                <a:cubicBezTo>
                  <a:pt x="2055" y="1463"/>
                  <a:pt x="2055" y="1463"/>
                  <a:pt x="2055" y="1463"/>
                </a:cubicBezTo>
                <a:cubicBezTo>
                  <a:pt x="2055" y="1453"/>
                  <a:pt x="2055" y="1453"/>
                  <a:pt x="2055" y="1453"/>
                </a:cubicBezTo>
                <a:cubicBezTo>
                  <a:pt x="2033" y="1453"/>
                  <a:pt x="2033" y="1453"/>
                  <a:pt x="2033" y="1453"/>
                </a:cubicBezTo>
                <a:cubicBezTo>
                  <a:pt x="2033" y="1461"/>
                  <a:pt x="2033" y="1461"/>
                  <a:pt x="2033" y="1461"/>
                </a:cubicBezTo>
                <a:cubicBezTo>
                  <a:pt x="2004" y="1461"/>
                  <a:pt x="2004" y="1461"/>
                  <a:pt x="2004" y="1461"/>
                </a:cubicBezTo>
                <a:cubicBezTo>
                  <a:pt x="2004" y="1471"/>
                  <a:pt x="2004" y="1471"/>
                  <a:pt x="2004" y="1471"/>
                </a:cubicBezTo>
                <a:cubicBezTo>
                  <a:pt x="1996" y="1471"/>
                  <a:pt x="1996" y="1471"/>
                  <a:pt x="1996" y="1471"/>
                </a:cubicBezTo>
                <a:cubicBezTo>
                  <a:pt x="1996" y="1463"/>
                  <a:pt x="1996" y="1463"/>
                  <a:pt x="1996" y="1463"/>
                </a:cubicBezTo>
                <a:cubicBezTo>
                  <a:pt x="1983" y="1463"/>
                  <a:pt x="1983" y="1463"/>
                  <a:pt x="1983" y="1463"/>
                </a:cubicBezTo>
                <a:cubicBezTo>
                  <a:pt x="1983" y="1479"/>
                  <a:pt x="1983" y="1479"/>
                  <a:pt x="1983" y="1479"/>
                </a:cubicBezTo>
                <a:cubicBezTo>
                  <a:pt x="1975" y="1479"/>
                  <a:pt x="1975" y="1479"/>
                  <a:pt x="1975" y="1479"/>
                </a:cubicBezTo>
                <a:cubicBezTo>
                  <a:pt x="1975" y="1343"/>
                  <a:pt x="1975" y="1343"/>
                  <a:pt x="1975" y="1343"/>
                </a:cubicBezTo>
                <a:cubicBezTo>
                  <a:pt x="1952" y="1343"/>
                  <a:pt x="1952" y="1343"/>
                  <a:pt x="1952" y="1343"/>
                </a:cubicBezTo>
                <a:cubicBezTo>
                  <a:pt x="1952" y="1352"/>
                  <a:pt x="1952" y="1352"/>
                  <a:pt x="1952" y="1352"/>
                </a:cubicBezTo>
                <a:cubicBezTo>
                  <a:pt x="1943" y="1352"/>
                  <a:pt x="1943" y="1352"/>
                  <a:pt x="1943" y="1352"/>
                </a:cubicBezTo>
                <a:cubicBezTo>
                  <a:pt x="1935" y="1335"/>
                  <a:pt x="1935" y="1335"/>
                  <a:pt x="1935" y="1335"/>
                </a:cubicBezTo>
                <a:cubicBezTo>
                  <a:pt x="1921" y="1335"/>
                  <a:pt x="1921" y="1335"/>
                  <a:pt x="1921" y="1335"/>
                </a:cubicBezTo>
                <a:cubicBezTo>
                  <a:pt x="1912" y="1352"/>
                  <a:pt x="1912" y="1352"/>
                  <a:pt x="1912" y="1352"/>
                </a:cubicBezTo>
                <a:cubicBezTo>
                  <a:pt x="1877" y="1352"/>
                  <a:pt x="1877" y="1352"/>
                  <a:pt x="1877" y="1352"/>
                </a:cubicBezTo>
                <a:cubicBezTo>
                  <a:pt x="1877" y="1456"/>
                  <a:pt x="1877" y="1456"/>
                  <a:pt x="1877" y="1456"/>
                </a:cubicBezTo>
                <a:cubicBezTo>
                  <a:pt x="1805" y="1456"/>
                  <a:pt x="1805" y="1456"/>
                  <a:pt x="1805" y="1456"/>
                </a:cubicBezTo>
                <a:cubicBezTo>
                  <a:pt x="1791" y="1441"/>
                  <a:pt x="1791" y="1441"/>
                  <a:pt x="1791" y="1441"/>
                </a:cubicBezTo>
                <a:cubicBezTo>
                  <a:pt x="1781" y="1452"/>
                  <a:pt x="1781" y="1452"/>
                  <a:pt x="1781" y="1452"/>
                </a:cubicBezTo>
                <a:cubicBezTo>
                  <a:pt x="1771" y="1452"/>
                  <a:pt x="1771" y="1452"/>
                  <a:pt x="1771" y="1452"/>
                </a:cubicBezTo>
                <a:cubicBezTo>
                  <a:pt x="1756" y="1437"/>
                  <a:pt x="1756" y="1437"/>
                  <a:pt x="1756" y="1437"/>
                </a:cubicBezTo>
                <a:cubicBezTo>
                  <a:pt x="1744" y="1437"/>
                  <a:pt x="1744" y="1437"/>
                  <a:pt x="1744" y="1437"/>
                </a:cubicBezTo>
                <a:cubicBezTo>
                  <a:pt x="1731" y="1448"/>
                  <a:pt x="1731" y="1448"/>
                  <a:pt x="1731" y="1448"/>
                </a:cubicBezTo>
                <a:cubicBezTo>
                  <a:pt x="1699" y="1448"/>
                  <a:pt x="1699" y="1448"/>
                  <a:pt x="1699" y="1448"/>
                </a:cubicBezTo>
                <a:cubicBezTo>
                  <a:pt x="1699" y="1437"/>
                  <a:pt x="1699" y="1437"/>
                  <a:pt x="1699" y="1437"/>
                </a:cubicBezTo>
                <a:cubicBezTo>
                  <a:pt x="1673" y="1437"/>
                  <a:pt x="1673" y="1437"/>
                  <a:pt x="1673" y="1437"/>
                </a:cubicBezTo>
                <a:cubicBezTo>
                  <a:pt x="1673" y="1469"/>
                  <a:pt x="1673" y="1469"/>
                  <a:pt x="1673" y="1469"/>
                </a:cubicBezTo>
                <a:cubicBezTo>
                  <a:pt x="1656" y="1469"/>
                  <a:pt x="1656" y="1469"/>
                  <a:pt x="1656" y="1469"/>
                </a:cubicBezTo>
                <a:cubicBezTo>
                  <a:pt x="1656" y="1459"/>
                  <a:pt x="1656" y="1459"/>
                  <a:pt x="1656" y="1459"/>
                </a:cubicBezTo>
                <a:cubicBezTo>
                  <a:pt x="1619" y="1459"/>
                  <a:pt x="1619" y="1459"/>
                  <a:pt x="1619" y="1459"/>
                </a:cubicBezTo>
                <a:cubicBezTo>
                  <a:pt x="1619" y="1448"/>
                  <a:pt x="1619" y="1448"/>
                  <a:pt x="1619" y="1448"/>
                </a:cubicBezTo>
                <a:cubicBezTo>
                  <a:pt x="1587" y="1448"/>
                  <a:pt x="1587" y="1448"/>
                  <a:pt x="1587" y="1448"/>
                </a:cubicBezTo>
                <a:cubicBezTo>
                  <a:pt x="1587" y="1459"/>
                  <a:pt x="1587" y="1459"/>
                  <a:pt x="1587" y="1459"/>
                </a:cubicBezTo>
                <a:cubicBezTo>
                  <a:pt x="1563" y="1459"/>
                  <a:pt x="1563" y="1459"/>
                  <a:pt x="1563" y="1459"/>
                </a:cubicBezTo>
                <a:cubicBezTo>
                  <a:pt x="1563" y="1407"/>
                  <a:pt x="1563" y="1407"/>
                  <a:pt x="1563" y="1407"/>
                </a:cubicBezTo>
                <a:cubicBezTo>
                  <a:pt x="1531" y="1393"/>
                  <a:pt x="1531" y="1393"/>
                  <a:pt x="1531" y="1393"/>
                </a:cubicBezTo>
                <a:cubicBezTo>
                  <a:pt x="1531" y="1408"/>
                  <a:pt x="1531" y="1408"/>
                  <a:pt x="1531" y="1408"/>
                </a:cubicBezTo>
                <a:cubicBezTo>
                  <a:pt x="1524" y="1408"/>
                  <a:pt x="1524" y="1408"/>
                  <a:pt x="1524" y="1408"/>
                </a:cubicBezTo>
                <a:cubicBezTo>
                  <a:pt x="1524" y="1331"/>
                  <a:pt x="1524" y="1331"/>
                  <a:pt x="1524" y="1331"/>
                </a:cubicBezTo>
                <a:cubicBezTo>
                  <a:pt x="1507" y="1331"/>
                  <a:pt x="1507" y="1331"/>
                  <a:pt x="1507" y="1331"/>
                </a:cubicBezTo>
                <a:cubicBezTo>
                  <a:pt x="1507" y="1307"/>
                  <a:pt x="1507" y="1307"/>
                  <a:pt x="1507" y="1307"/>
                </a:cubicBezTo>
                <a:cubicBezTo>
                  <a:pt x="1479" y="1307"/>
                  <a:pt x="1479" y="1307"/>
                  <a:pt x="1479" y="1307"/>
                </a:cubicBezTo>
                <a:cubicBezTo>
                  <a:pt x="1479" y="1281"/>
                  <a:pt x="1479" y="1281"/>
                  <a:pt x="1479" y="1281"/>
                </a:cubicBezTo>
                <a:cubicBezTo>
                  <a:pt x="1465" y="1281"/>
                  <a:pt x="1465" y="1281"/>
                  <a:pt x="1465" y="1281"/>
                </a:cubicBezTo>
                <a:cubicBezTo>
                  <a:pt x="1465" y="1307"/>
                  <a:pt x="1465" y="1307"/>
                  <a:pt x="1465" y="1307"/>
                </a:cubicBezTo>
                <a:cubicBezTo>
                  <a:pt x="1443" y="1307"/>
                  <a:pt x="1443" y="1307"/>
                  <a:pt x="1443" y="1307"/>
                </a:cubicBezTo>
                <a:cubicBezTo>
                  <a:pt x="1443" y="1265"/>
                  <a:pt x="1443" y="1265"/>
                  <a:pt x="1443" y="1265"/>
                </a:cubicBezTo>
                <a:cubicBezTo>
                  <a:pt x="1443" y="1265"/>
                  <a:pt x="1412" y="1232"/>
                  <a:pt x="1389" y="1232"/>
                </a:cubicBezTo>
                <a:cubicBezTo>
                  <a:pt x="1367" y="1232"/>
                  <a:pt x="1337" y="1269"/>
                  <a:pt x="1337" y="1269"/>
                </a:cubicBezTo>
                <a:cubicBezTo>
                  <a:pt x="1337" y="1359"/>
                  <a:pt x="1337" y="1359"/>
                  <a:pt x="1337" y="1359"/>
                </a:cubicBezTo>
                <a:cubicBezTo>
                  <a:pt x="1315" y="1359"/>
                  <a:pt x="1315" y="1359"/>
                  <a:pt x="1315" y="1359"/>
                </a:cubicBezTo>
                <a:cubicBezTo>
                  <a:pt x="1315" y="1417"/>
                  <a:pt x="1315" y="1417"/>
                  <a:pt x="1315" y="1417"/>
                </a:cubicBezTo>
                <a:cubicBezTo>
                  <a:pt x="1275" y="1432"/>
                  <a:pt x="1275" y="1432"/>
                  <a:pt x="1275" y="1432"/>
                </a:cubicBezTo>
                <a:cubicBezTo>
                  <a:pt x="1275" y="1445"/>
                  <a:pt x="1275" y="1445"/>
                  <a:pt x="1275" y="1445"/>
                </a:cubicBezTo>
                <a:cubicBezTo>
                  <a:pt x="1267" y="1445"/>
                  <a:pt x="1267" y="1445"/>
                  <a:pt x="1267" y="1445"/>
                </a:cubicBezTo>
                <a:cubicBezTo>
                  <a:pt x="1267" y="1421"/>
                  <a:pt x="1267" y="1421"/>
                  <a:pt x="1267" y="1421"/>
                </a:cubicBezTo>
                <a:cubicBezTo>
                  <a:pt x="1253" y="1421"/>
                  <a:pt x="1253" y="1421"/>
                  <a:pt x="1253" y="1421"/>
                </a:cubicBezTo>
                <a:cubicBezTo>
                  <a:pt x="1235" y="1395"/>
                  <a:pt x="1235" y="1395"/>
                  <a:pt x="1235" y="1395"/>
                </a:cubicBezTo>
                <a:cubicBezTo>
                  <a:pt x="1213" y="1416"/>
                  <a:pt x="1213" y="1416"/>
                  <a:pt x="1213" y="1416"/>
                </a:cubicBezTo>
                <a:cubicBezTo>
                  <a:pt x="1213" y="1399"/>
                  <a:pt x="1213" y="1399"/>
                  <a:pt x="1213" y="1399"/>
                </a:cubicBezTo>
                <a:cubicBezTo>
                  <a:pt x="1200" y="1399"/>
                  <a:pt x="1200" y="1399"/>
                  <a:pt x="1200" y="1399"/>
                </a:cubicBezTo>
                <a:cubicBezTo>
                  <a:pt x="1200" y="1409"/>
                  <a:pt x="1200" y="1409"/>
                  <a:pt x="1200" y="1409"/>
                </a:cubicBezTo>
                <a:cubicBezTo>
                  <a:pt x="1189" y="1409"/>
                  <a:pt x="1189" y="1409"/>
                  <a:pt x="1189" y="1409"/>
                </a:cubicBezTo>
                <a:cubicBezTo>
                  <a:pt x="1189" y="1392"/>
                  <a:pt x="1189" y="1392"/>
                  <a:pt x="1189" y="1392"/>
                </a:cubicBezTo>
                <a:cubicBezTo>
                  <a:pt x="1164" y="1392"/>
                  <a:pt x="1164" y="1392"/>
                  <a:pt x="1164" y="1392"/>
                </a:cubicBezTo>
                <a:cubicBezTo>
                  <a:pt x="1164" y="1401"/>
                  <a:pt x="1164" y="1401"/>
                  <a:pt x="1164" y="1401"/>
                </a:cubicBezTo>
                <a:cubicBezTo>
                  <a:pt x="1155" y="1401"/>
                  <a:pt x="1155" y="1401"/>
                  <a:pt x="1155" y="1401"/>
                </a:cubicBezTo>
                <a:cubicBezTo>
                  <a:pt x="1155" y="1417"/>
                  <a:pt x="1155" y="1417"/>
                  <a:pt x="1155" y="1417"/>
                </a:cubicBezTo>
                <a:cubicBezTo>
                  <a:pt x="1133" y="1417"/>
                  <a:pt x="1133" y="1417"/>
                  <a:pt x="1133" y="1417"/>
                </a:cubicBezTo>
                <a:cubicBezTo>
                  <a:pt x="1133" y="1397"/>
                  <a:pt x="1133" y="1397"/>
                  <a:pt x="1133" y="1397"/>
                </a:cubicBezTo>
                <a:cubicBezTo>
                  <a:pt x="1123" y="1397"/>
                  <a:pt x="1123" y="1397"/>
                  <a:pt x="1123" y="1397"/>
                </a:cubicBezTo>
                <a:cubicBezTo>
                  <a:pt x="1112" y="1385"/>
                  <a:pt x="1112" y="1385"/>
                  <a:pt x="1112" y="1385"/>
                </a:cubicBezTo>
                <a:cubicBezTo>
                  <a:pt x="1104" y="1391"/>
                  <a:pt x="1104" y="1391"/>
                  <a:pt x="1104" y="1391"/>
                </a:cubicBezTo>
                <a:cubicBezTo>
                  <a:pt x="1095" y="1391"/>
                  <a:pt x="1095" y="1391"/>
                  <a:pt x="1095" y="1391"/>
                </a:cubicBezTo>
                <a:cubicBezTo>
                  <a:pt x="1076" y="1368"/>
                  <a:pt x="1076" y="1368"/>
                  <a:pt x="1076" y="1368"/>
                </a:cubicBezTo>
                <a:cubicBezTo>
                  <a:pt x="1063" y="1389"/>
                  <a:pt x="1063" y="1389"/>
                  <a:pt x="1063" y="1389"/>
                </a:cubicBezTo>
                <a:cubicBezTo>
                  <a:pt x="1051" y="1389"/>
                  <a:pt x="1051" y="1389"/>
                  <a:pt x="1051" y="1389"/>
                </a:cubicBezTo>
                <a:cubicBezTo>
                  <a:pt x="1051" y="1371"/>
                  <a:pt x="1051" y="1371"/>
                  <a:pt x="1051" y="1371"/>
                </a:cubicBezTo>
                <a:cubicBezTo>
                  <a:pt x="1031" y="1371"/>
                  <a:pt x="1031" y="1371"/>
                  <a:pt x="1031" y="1371"/>
                </a:cubicBezTo>
                <a:cubicBezTo>
                  <a:pt x="1031" y="1391"/>
                  <a:pt x="1031" y="1391"/>
                  <a:pt x="1031" y="1391"/>
                </a:cubicBezTo>
                <a:cubicBezTo>
                  <a:pt x="1020" y="1403"/>
                  <a:pt x="1020" y="1403"/>
                  <a:pt x="1020" y="1403"/>
                </a:cubicBezTo>
                <a:cubicBezTo>
                  <a:pt x="1012" y="1403"/>
                  <a:pt x="1012" y="1403"/>
                  <a:pt x="1012" y="1403"/>
                </a:cubicBezTo>
                <a:cubicBezTo>
                  <a:pt x="1012" y="1376"/>
                  <a:pt x="1012" y="1376"/>
                  <a:pt x="1012" y="1376"/>
                </a:cubicBezTo>
                <a:cubicBezTo>
                  <a:pt x="999" y="1376"/>
                  <a:pt x="999" y="1376"/>
                  <a:pt x="999" y="1376"/>
                </a:cubicBezTo>
                <a:cubicBezTo>
                  <a:pt x="988" y="1359"/>
                  <a:pt x="988" y="1359"/>
                  <a:pt x="988" y="1359"/>
                </a:cubicBezTo>
                <a:cubicBezTo>
                  <a:pt x="969" y="1381"/>
                  <a:pt x="969" y="1381"/>
                  <a:pt x="969" y="1381"/>
                </a:cubicBezTo>
                <a:cubicBezTo>
                  <a:pt x="969" y="1224"/>
                  <a:pt x="969" y="1224"/>
                  <a:pt x="969" y="1224"/>
                </a:cubicBezTo>
                <a:cubicBezTo>
                  <a:pt x="943" y="1224"/>
                  <a:pt x="943" y="1224"/>
                  <a:pt x="943" y="1224"/>
                </a:cubicBezTo>
                <a:cubicBezTo>
                  <a:pt x="943" y="1212"/>
                  <a:pt x="943" y="1212"/>
                  <a:pt x="943" y="1212"/>
                </a:cubicBezTo>
                <a:cubicBezTo>
                  <a:pt x="969" y="1212"/>
                  <a:pt x="969" y="1212"/>
                  <a:pt x="969" y="1212"/>
                </a:cubicBezTo>
                <a:cubicBezTo>
                  <a:pt x="969" y="1204"/>
                  <a:pt x="969" y="1204"/>
                  <a:pt x="969" y="1204"/>
                </a:cubicBezTo>
                <a:cubicBezTo>
                  <a:pt x="847" y="1204"/>
                  <a:pt x="847" y="1204"/>
                  <a:pt x="847" y="1204"/>
                </a:cubicBezTo>
                <a:cubicBezTo>
                  <a:pt x="847" y="1211"/>
                  <a:pt x="847" y="1211"/>
                  <a:pt x="847" y="1211"/>
                </a:cubicBezTo>
                <a:cubicBezTo>
                  <a:pt x="857" y="1211"/>
                  <a:pt x="857" y="1211"/>
                  <a:pt x="857" y="1211"/>
                </a:cubicBezTo>
                <a:cubicBezTo>
                  <a:pt x="857" y="1224"/>
                  <a:pt x="857" y="1224"/>
                  <a:pt x="857" y="1224"/>
                </a:cubicBezTo>
                <a:cubicBezTo>
                  <a:pt x="843" y="1224"/>
                  <a:pt x="843" y="1224"/>
                  <a:pt x="843" y="1224"/>
                </a:cubicBezTo>
                <a:cubicBezTo>
                  <a:pt x="843" y="1375"/>
                  <a:pt x="843" y="1375"/>
                  <a:pt x="843" y="1375"/>
                </a:cubicBezTo>
                <a:cubicBezTo>
                  <a:pt x="828" y="1375"/>
                  <a:pt x="828" y="1375"/>
                  <a:pt x="828" y="1375"/>
                </a:cubicBezTo>
                <a:cubicBezTo>
                  <a:pt x="828" y="1387"/>
                  <a:pt x="828" y="1387"/>
                  <a:pt x="828" y="1387"/>
                </a:cubicBezTo>
                <a:cubicBezTo>
                  <a:pt x="816" y="1387"/>
                  <a:pt x="816" y="1387"/>
                  <a:pt x="816" y="1387"/>
                </a:cubicBezTo>
                <a:cubicBezTo>
                  <a:pt x="816" y="1403"/>
                  <a:pt x="816" y="1403"/>
                  <a:pt x="816" y="1403"/>
                </a:cubicBezTo>
                <a:cubicBezTo>
                  <a:pt x="804" y="1403"/>
                  <a:pt x="804" y="1403"/>
                  <a:pt x="804" y="1403"/>
                </a:cubicBezTo>
                <a:cubicBezTo>
                  <a:pt x="787" y="1393"/>
                  <a:pt x="787" y="1393"/>
                  <a:pt x="787" y="1393"/>
                </a:cubicBezTo>
                <a:cubicBezTo>
                  <a:pt x="787" y="1193"/>
                  <a:pt x="787" y="1193"/>
                  <a:pt x="787" y="1193"/>
                </a:cubicBezTo>
                <a:cubicBezTo>
                  <a:pt x="691" y="1193"/>
                  <a:pt x="691" y="1193"/>
                  <a:pt x="691" y="1193"/>
                </a:cubicBezTo>
                <a:cubicBezTo>
                  <a:pt x="691" y="1427"/>
                  <a:pt x="691" y="1427"/>
                  <a:pt x="691" y="1427"/>
                </a:cubicBezTo>
                <a:cubicBezTo>
                  <a:pt x="664" y="1427"/>
                  <a:pt x="664" y="1427"/>
                  <a:pt x="664" y="1427"/>
                </a:cubicBezTo>
                <a:cubicBezTo>
                  <a:pt x="664" y="1445"/>
                  <a:pt x="664" y="1445"/>
                  <a:pt x="664" y="1445"/>
                </a:cubicBezTo>
                <a:cubicBezTo>
                  <a:pt x="640" y="1445"/>
                  <a:pt x="640" y="1445"/>
                  <a:pt x="640" y="1445"/>
                </a:cubicBezTo>
                <a:cubicBezTo>
                  <a:pt x="640" y="1436"/>
                  <a:pt x="640" y="1436"/>
                  <a:pt x="640" y="1436"/>
                </a:cubicBezTo>
                <a:cubicBezTo>
                  <a:pt x="625" y="1436"/>
                  <a:pt x="625" y="1436"/>
                  <a:pt x="625" y="1436"/>
                </a:cubicBezTo>
                <a:cubicBezTo>
                  <a:pt x="625" y="1237"/>
                  <a:pt x="625" y="1237"/>
                  <a:pt x="625" y="1237"/>
                </a:cubicBezTo>
                <a:cubicBezTo>
                  <a:pt x="601" y="1237"/>
                  <a:pt x="601" y="1237"/>
                  <a:pt x="601" y="1237"/>
                </a:cubicBezTo>
                <a:cubicBezTo>
                  <a:pt x="601" y="1228"/>
                  <a:pt x="601" y="1228"/>
                  <a:pt x="601" y="1228"/>
                </a:cubicBezTo>
                <a:cubicBezTo>
                  <a:pt x="536" y="1228"/>
                  <a:pt x="536" y="1228"/>
                  <a:pt x="536" y="1228"/>
                </a:cubicBezTo>
                <a:cubicBezTo>
                  <a:pt x="536" y="1241"/>
                  <a:pt x="536" y="1241"/>
                  <a:pt x="536" y="1241"/>
                </a:cubicBezTo>
                <a:cubicBezTo>
                  <a:pt x="515" y="1241"/>
                  <a:pt x="515" y="1241"/>
                  <a:pt x="515" y="1241"/>
                </a:cubicBezTo>
                <a:cubicBezTo>
                  <a:pt x="515" y="1227"/>
                  <a:pt x="515" y="1227"/>
                  <a:pt x="515" y="1227"/>
                </a:cubicBezTo>
                <a:cubicBezTo>
                  <a:pt x="501" y="1227"/>
                  <a:pt x="501" y="1227"/>
                  <a:pt x="501" y="1227"/>
                </a:cubicBezTo>
                <a:cubicBezTo>
                  <a:pt x="501" y="1227"/>
                  <a:pt x="487" y="1169"/>
                  <a:pt x="456" y="1169"/>
                </a:cubicBezTo>
                <a:cubicBezTo>
                  <a:pt x="425" y="1169"/>
                  <a:pt x="401" y="1224"/>
                  <a:pt x="401" y="1224"/>
                </a:cubicBezTo>
                <a:cubicBezTo>
                  <a:pt x="392" y="1224"/>
                  <a:pt x="392" y="1224"/>
                  <a:pt x="392" y="1224"/>
                </a:cubicBezTo>
                <a:cubicBezTo>
                  <a:pt x="392" y="1243"/>
                  <a:pt x="392" y="1243"/>
                  <a:pt x="392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373" y="1233"/>
                  <a:pt x="373" y="1233"/>
                  <a:pt x="373" y="1233"/>
                </a:cubicBezTo>
                <a:cubicBezTo>
                  <a:pt x="320" y="1233"/>
                  <a:pt x="320" y="1233"/>
                  <a:pt x="320" y="1233"/>
                </a:cubicBezTo>
                <a:cubicBezTo>
                  <a:pt x="320" y="1245"/>
                  <a:pt x="320" y="1245"/>
                  <a:pt x="320" y="1245"/>
                </a:cubicBezTo>
                <a:cubicBezTo>
                  <a:pt x="303" y="1245"/>
                  <a:pt x="303" y="1245"/>
                  <a:pt x="303" y="1245"/>
                </a:cubicBezTo>
                <a:cubicBezTo>
                  <a:pt x="288" y="1257"/>
                  <a:pt x="288" y="1257"/>
                  <a:pt x="288" y="1257"/>
                </a:cubicBezTo>
                <a:cubicBezTo>
                  <a:pt x="288" y="1331"/>
                  <a:pt x="288" y="1331"/>
                  <a:pt x="288" y="1331"/>
                </a:cubicBezTo>
                <a:cubicBezTo>
                  <a:pt x="268" y="1331"/>
                  <a:pt x="268" y="1331"/>
                  <a:pt x="268" y="1331"/>
                </a:cubicBezTo>
                <a:cubicBezTo>
                  <a:pt x="268" y="1373"/>
                  <a:pt x="268" y="1373"/>
                  <a:pt x="268" y="1373"/>
                </a:cubicBezTo>
                <a:cubicBezTo>
                  <a:pt x="252" y="1373"/>
                  <a:pt x="252" y="1373"/>
                  <a:pt x="252" y="1373"/>
                </a:cubicBezTo>
                <a:cubicBezTo>
                  <a:pt x="252" y="1325"/>
                  <a:pt x="252" y="1325"/>
                  <a:pt x="252" y="1325"/>
                </a:cubicBezTo>
                <a:cubicBezTo>
                  <a:pt x="236" y="1325"/>
                  <a:pt x="236" y="1325"/>
                  <a:pt x="236" y="1325"/>
                </a:cubicBezTo>
                <a:cubicBezTo>
                  <a:pt x="236" y="1342"/>
                  <a:pt x="236" y="1342"/>
                  <a:pt x="236" y="1342"/>
                </a:cubicBezTo>
                <a:cubicBezTo>
                  <a:pt x="218" y="1342"/>
                  <a:pt x="218" y="1342"/>
                  <a:pt x="218" y="1342"/>
                </a:cubicBezTo>
                <a:cubicBezTo>
                  <a:pt x="218" y="1331"/>
                  <a:pt x="218" y="1331"/>
                  <a:pt x="218" y="1331"/>
                </a:cubicBezTo>
                <a:cubicBezTo>
                  <a:pt x="195" y="1331"/>
                  <a:pt x="195" y="1331"/>
                  <a:pt x="195" y="1331"/>
                </a:cubicBezTo>
                <a:cubicBezTo>
                  <a:pt x="195" y="1312"/>
                  <a:pt x="195" y="1312"/>
                  <a:pt x="195" y="1312"/>
                </a:cubicBezTo>
                <a:cubicBezTo>
                  <a:pt x="182" y="1299"/>
                  <a:pt x="182" y="1299"/>
                  <a:pt x="182" y="1299"/>
                </a:cubicBezTo>
                <a:cubicBezTo>
                  <a:pt x="168" y="1283"/>
                  <a:pt x="168" y="1283"/>
                  <a:pt x="168" y="1283"/>
                </a:cubicBezTo>
                <a:cubicBezTo>
                  <a:pt x="134" y="1283"/>
                  <a:pt x="134" y="1283"/>
                  <a:pt x="134" y="1283"/>
                </a:cubicBezTo>
                <a:cubicBezTo>
                  <a:pt x="102" y="1307"/>
                  <a:pt x="102" y="1307"/>
                  <a:pt x="102" y="1307"/>
                </a:cubicBezTo>
                <a:cubicBezTo>
                  <a:pt x="78" y="1307"/>
                  <a:pt x="78" y="1307"/>
                  <a:pt x="78" y="1307"/>
                </a:cubicBezTo>
                <a:cubicBezTo>
                  <a:pt x="78" y="1401"/>
                  <a:pt x="78" y="1401"/>
                  <a:pt x="78" y="1401"/>
                </a:cubicBezTo>
                <a:cubicBezTo>
                  <a:pt x="56" y="1357"/>
                  <a:pt x="56" y="1357"/>
                  <a:pt x="56" y="1357"/>
                </a:cubicBezTo>
                <a:cubicBezTo>
                  <a:pt x="56" y="1333"/>
                  <a:pt x="56" y="1333"/>
                  <a:pt x="56" y="1333"/>
                </a:cubicBezTo>
                <a:cubicBezTo>
                  <a:pt x="0" y="1333"/>
                  <a:pt x="0" y="1333"/>
                  <a:pt x="0" y="1333"/>
                </a:cubicBezTo>
                <a:cubicBezTo>
                  <a:pt x="0" y="1542"/>
                  <a:pt x="0" y="1542"/>
                  <a:pt x="0" y="1542"/>
                </a:cubicBezTo>
                <a:cubicBezTo>
                  <a:pt x="8000" y="1542"/>
                  <a:pt x="8000" y="1542"/>
                  <a:pt x="8000" y="1542"/>
                </a:cubicBezTo>
                <a:cubicBezTo>
                  <a:pt x="8000" y="1472"/>
                  <a:pt x="8000" y="1472"/>
                  <a:pt x="8000" y="1472"/>
                </a:cubicBezTo>
                <a:lnTo>
                  <a:pt x="7978" y="1472"/>
                </a:lnTo>
                <a:close/>
                <a:moveTo>
                  <a:pt x="3369" y="1457"/>
                </a:moveTo>
                <a:cubicBezTo>
                  <a:pt x="3356" y="1457"/>
                  <a:pt x="3356" y="1457"/>
                  <a:pt x="3356" y="1457"/>
                </a:cubicBezTo>
                <a:cubicBezTo>
                  <a:pt x="3356" y="1408"/>
                  <a:pt x="3356" y="1408"/>
                  <a:pt x="3356" y="1408"/>
                </a:cubicBezTo>
                <a:cubicBezTo>
                  <a:pt x="3369" y="1408"/>
                  <a:pt x="3369" y="1408"/>
                  <a:pt x="3369" y="1408"/>
                </a:cubicBezTo>
                <a:lnTo>
                  <a:pt x="3369" y="1457"/>
                </a:lnTo>
                <a:close/>
                <a:moveTo>
                  <a:pt x="3369" y="1389"/>
                </a:moveTo>
                <a:cubicBezTo>
                  <a:pt x="3356" y="1389"/>
                  <a:pt x="3356" y="1389"/>
                  <a:pt x="3356" y="1389"/>
                </a:cubicBezTo>
                <a:cubicBezTo>
                  <a:pt x="3356" y="1335"/>
                  <a:pt x="3356" y="1335"/>
                  <a:pt x="3356" y="1335"/>
                </a:cubicBezTo>
                <a:cubicBezTo>
                  <a:pt x="3369" y="1335"/>
                  <a:pt x="3369" y="1335"/>
                  <a:pt x="3369" y="1335"/>
                </a:cubicBezTo>
                <a:lnTo>
                  <a:pt x="3369" y="1389"/>
                </a:lnTo>
                <a:close/>
                <a:moveTo>
                  <a:pt x="3356" y="1141"/>
                </a:moveTo>
                <a:cubicBezTo>
                  <a:pt x="3356" y="1098"/>
                  <a:pt x="3356" y="1098"/>
                  <a:pt x="3356" y="1098"/>
                </a:cubicBezTo>
                <a:cubicBezTo>
                  <a:pt x="3356" y="1098"/>
                  <a:pt x="3373" y="1103"/>
                  <a:pt x="3373" y="1119"/>
                </a:cubicBezTo>
                <a:cubicBezTo>
                  <a:pt x="3373" y="1136"/>
                  <a:pt x="3356" y="1141"/>
                  <a:pt x="3356" y="1141"/>
                </a:cubicBezTo>
                <a:close/>
                <a:moveTo>
                  <a:pt x="3356" y="1060"/>
                </a:moveTo>
                <a:cubicBezTo>
                  <a:pt x="3356" y="1024"/>
                  <a:pt x="3356" y="1024"/>
                  <a:pt x="3356" y="1024"/>
                </a:cubicBezTo>
                <a:cubicBezTo>
                  <a:pt x="3356" y="1024"/>
                  <a:pt x="3373" y="1029"/>
                  <a:pt x="3373" y="1042"/>
                </a:cubicBezTo>
                <a:cubicBezTo>
                  <a:pt x="3373" y="1055"/>
                  <a:pt x="3356" y="1060"/>
                  <a:pt x="3356" y="1060"/>
                </a:cubicBezTo>
                <a:close/>
                <a:moveTo>
                  <a:pt x="3356" y="988"/>
                </a:moveTo>
                <a:cubicBezTo>
                  <a:pt x="3356" y="950"/>
                  <a:pt x="3356" y="950"/>
                  <a:pt x="3356" y="950"/>
                </a:cubicBezTo>
                <a:cubicBezTo>
                  <a:pt x="3356" y="950"/>
                  <a:pt x="3373" y="953"/>
                  <a:pt x="3373" y="969"/>
                </a:cubicBezTo>
                <a:cubicBezTo>
                  <a:pt x="3373" y="985"/>
                  <a:pt x="3356" y="988"/>
                  <a:pt x="3356" y="988"/>
                </a:cubicBezTo>
                <a:close/>
                <a:moveTo>
                  <a:pt x="3356" y="911"/>
                </a:moveTo>
                <a:cubicBezTo>
                  <a:pt x="3356" y="872"/>
                  <a:pt x="3356" y="872"/>
                  <a:pt x="3356" y="872"/>
                </a:cubicBezTo>
                <a:cubicBezTo>
                  <a:pt x="3356" y="872"/>
                  <a:pt x="3373" y="878"/>
                  <a:pt x="3373" y="891"/>
                </a:cubicBezTo>
                <a:cubicBezTo>
                  <a:pt x="3373" y="905"/>
                  <a:pt x="3356" y="911"/>
                  <a:pt x="3356" y="911"/>
                </a:cubicBezTo>
                <a:close/>
                <a:moveTo>
                  <a:pt x="3356" y="835"/>
                </a:moveTo>
                <a:cubicBezTo>
                  <a:pt x="3356" y="796"/>
                  <a:pt x="3356" y="796"/>
                  <a:pt x="3356" y="796"/>
                </a:cubicBezTo>
                <a:cubicBezTo>
                  <a:pt x="3356" y="796"/>
                  <a:pt x="3373" y="800"/>
                  <a:pt x="3373" y="815"/>
                </a:cubicBezTo>
                <a:cubicBezTo>
                  <a:pt x="3373" y="831"/>
                  <a:pt x="3356" y="835"/>
                  <a:pt x="3356" y="835"/>
                </a:cubicBezTo>
                <a:close/>
                <a:moveTo>
                  <a:pt x="3356" y="756"/>
                </a:moveTo>
                <a:cubicBezTo>
                  <a:pt x="3356" y="718"/>
                  <a:pt x="3356" y="718"/>
                  <a:pt x="3356" y="718"/>
                </a:cubicBezTo>
                <a:cubicBezTo>
                  <a:pt x="3356" y="718"/>
                  <a:pt x="3373" y="720"/>
                  <a:pt x="3373" y="737"/>
                </a:cubicBezTo>
                <a:cubicBezTo>
                  <a:pt x="3373" y="754"/>
                  <a:pt x="3356" y="756"/>
                  <a:pt x="3356" y="756"/>
                </a:cubicBezTo>
                <a:close/>
                <a:moveTo>
                  <a:pt x="5556" y="570"/>
                </a:moveTo>
                <a:cubicBezTo>
                  <a:pt x="5508" y="582"/>
                  <a:pt x="5508" y="582"/>
                  <a:pt x="5508" y="582"/>
                </a:cubicBezTo>
                <a:cubicBezTo>
                  <a:pt x="5490" y="529"/>
                  <a:pt x="5490" y="529"/>
                  <a:pt x="5490" y="529"/>
                </a:cubicBezTo>
                <a:cubicBezTo>
                  <a:pt x="5566" y="508"/>
                  <a:pt x="5566" y="508"/>
                  <a:pt x="5566" y="508"/>
                </a:cubicBezTo>
                <a:lnTo>
                  <a:pt x="5556" y="570"/>
                </a:lnTo>
                <a:close/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28A9D6">
                    <a:alpha val="75000"/>
                  </a:srgbClr>
                </a:gs>
              </a:gsLst>
              <a:lin ang="5400000" scaled="1"/>
            </a:gra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pic>
        <p:nvPicPr>
          <p:cNvPr id="25" name="图片 24" descr="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72" y="44996"/>
            <a:ext cx="1930400" cy="647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过渡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Freeform 5"/>
          <p:cNvSpPr>
            <a:spLocks noEditPoints="1"/>
          </p:cNvSpPr>
          <p:nvPr userDrawn="1"/>
        </p:nvSpPr>
        <p:spPr bwMode="auto">
          <a:xfrm>
            <a:off x="7458155" y="5658694"/>
            <a:ext cx="4253066" cy="821142"/>
          </a:xfrm>
          <a:custGeom>
            <a:avLst/>
            <a:gdLst>
              <a:gd name="T0" fmla="*/ 7933 w 8000"/>
              <a:gd name="T1" fmla="*/ 1418 h 1542"/>
              <a:gd name="T2" fmla="*/ 7832 w 8000"/>
              <a:gd name="T3" fmla="*/ 1315 h 1542"/>
              <a:gd name="T4" fmla="*/ 7738 w 8000"/>
              <a:gd name="T5" fmla="*/ 1352 h 1542"/>
              <a:gd name="T6" fmla="*/ 7673 w 8000"/>
              <a:gd name="T7" fmla="*/ 1336 h 1542"/>
              <a:gd name="T8" fmla="*/ 7538 w 8000"/>
              <a:gd name="T9" fmla="*/ 1313 h 1542"/>
              <a:gd name="T10" fmla="*/ 7430 w 8000"/>
              <a:gd name="T11" fmla="*/ 1287 h 1542"/>
              <a:gd name="T12" fmla="*/ 7292 w 8000"/>
              <a:gd name="T13" fmla="*/ 1358 h 1542"/>
              <a:gd name="T14" fmla="*/ 7170 w 8000"/>
              <a:gd name="T15" fmla="*/ 1352 h 1542"/>
              <a:gd name="T16" fmla="*/ 6993 w 8000"/>
              <a:gd name="T17" fmla="*/ 1400 h 1542"/>
              <a:gd name="T18" fmla="*/ 6886 w 8000"/>
              <a:gd name="T19" fmla="*/ 1357 h 1542"/>
              <a:gd name="T20" fmla="*/ 6766 w 8000"/>
              <a:gd name="T21" fmla="*/ 1380 h 1542"/>
              <a:gd name="T22" fmla="*/ 6640 w 8000"/>
              <a:gd name="T23" fmla="*/ 1194 h 1542"/>
              <a:gd name="T24" fmla="*/ 6505 w 8000"/>
              <a:gd name="T25" fmla="*/ 1157 h 1542"/>
              <a:gd name="T26" fmla="*/ 6381 w 8000"/>
              <a:gd name="T27" fmla="*/ 1311 h 1542"/>
              <a:gd name="T28" fmla="*/ 6242 w 8000"/>
              <a:gd name="T29" fmla="*/ 1181 h 1542"/>
              <a:gd name="T30" fmla="*/ 5688 w 8000"/>
              <a:gd name="T31" fmla="*/ 818 h 1542"/>
              <a:gd name="T32" fmla="*/ 5396 w 8000"/>
              <a:gd name="T33" fmla="*/ 674 h 1542"/>
              <a:gd name="T34" fmla="*/ 5346 w 8000"/>
              <a:gd name="T35" fmla="*/ 615 h 1542"/>
              <a:gd name="T36" fmla="*/ 5292 w 8000"/>
              <a:gd name="T37" fmla="*/ 1274 h 1542"/>
              <a:gd name="T38" fmla="*/ 5007 w 8000"/>
              <a:gd name="T39" fmla="*/ 1089 h 1542"/>
              <a:gd name="T40" fmla="*/ 4819 w 8000"/>
              <a:gd name="T41" fmla="*/ 685 h 1542"/>
              <a:gd name="T42" fmla="*/ 4540 w 8000"/>
              <a:gd name="T43" fmla="*/ 1250 h 1542"/>
              <a:gd name="T44" fmla="*/ 4474 w 8000"/>
              <a:gd name="T45" fmla="*/ 1255 h 1542"/>
              <a:gd name="T46" fmla="*/ 4398 w 8000"/>
              <a:gd name="T47" fmla="*/ 1265 h 1542"/>
              <a:gd name="T48" fmla="*/ 4286 w 8000"/>
              <a:gd name="T49" fmla="*/ 1131 h 1542"/>
              <a:gd name="T50" fmla="*/ 4046 w 8000"/>
              <a:gd name="T51" fmla="*/ 1117 h 1542"/>
              <a:gd name="T52" fmla="*/ 3923 w 8000"/>
              <a:gd name="T53" fmla="*/ 975 h 1542"/>
              <a:gd name="T54" fmla="*/ 3742 w 8000"/>
              <a:gd name="T55" fmla="*/ 1095 h 1542"/>
              <a:gd name="T56" fmla="*/ 3585 w 8000"/>
              <a:gd name="T57" fmla="*/ 1415 h 1542"/>
              <a:gd name="T58" fmla="*/ 3463 w 8000"/>
              <a:gd name="T59" fmla="*/ 1255 h 1542"/>
              <a:gd name="T60" fmla="*/ 3390 w 8000"/>
              <a:gd name="T61" fmla="*/ 372 h 1542"/>
              <a:gd name="T62" fmla="*/ 3367 w 8000"/>
              <a:gd name="T63" fmla="*/ 187 h 1542"/>
              <a:gd name="T64" fmla="*/ 3329 w 8000"/>
              <a:gd name="T65" fmla="*/ 695 h 1542"/>
              <a:gd name="T66" fmla="*/ 2997 w 8000"/>
              <a:gd name="T67" fmla="*/ 1479 h 1542"/>
              <a:gd name="T68" fmla="*/ 2797 w 8000"/>
              <a:gd name="T69" fmla="*/ 1119 h 1542"/>
              <a:gd name="T70" fmla="*/ 2628 w 8000"/>
              <a:gd name="T71" fmla="*/ 1372 h 1542"/>
              <a:gd name="T72" fmla="*/ 2470 w 8000"/>
              <a:gd name="T73" fmla="*/ 1378 h 1542"/>
              <a:gd name="T74" fmla="*/ 2310 w 8000"/>
              <a:gd name="T75" fmla="*/ 1440 h 1542"/>
              <a:gd name="T76" fmla="*/ 2152 w 8000"/>
              <a:gd name="T77" fmla="*/ 1391 h 1542"/>
              <a:gd name="T78" fmla="*/ 2055 w 8000"/>
              <a:gd name="T79" fmla="*/ 1463 h 1542"/>
              <a:gd name="T80" fmla="*/ 1975 w 8000"/>
              <a:gd name="T81" fmla="*/ 1479 h 1542"/>
              <a:gd name="T82" fmla="*/ 1805 w 8000"/>
              <a:gd name="T83" fmla="*/ 1456 h 1542"/>
              <a:gd name="T84" fmla="*/ 1673 w 8000"/>
              <a:gd name="T85" fmla="*/ 1469 h 1542"/>
              <a:gd name="T86" fmla="*/ 1531 w 8000"/>
              <a:gd name="T87" fmla="*/ 1408 h 1542"/>
              <a:gd name="T88" fmla="*/ 1443 w 8000"/>
              <a:gd name="T89" fmla="*/ 1265 h 1542"/>
              <a:gd name="T90" fmla="*/ 1253 w 8000"/>
              <a:gd name="T91" fmla="*/ 1421 h 1542"/>
              <a:gd name="T92" fmla="*/ 1155 w 8000"/>
              <a:gd name="T93" fmla="*/ 1401 h 1542"/>
              <a:gd name="T94" fmla="*/ 1051 w 8000"/>
              <a:gd name="T95" fmla="*/ 1389 h 1542"/>
              <a:gd name="T96" fmla="*/ 969 w 8000"/>
              <a:gd name="T97" fmla="*/ 1224 h 1542"/>
              <a:gd name="T98" fmla="*/ 843 w 8000"/>
              <a:gd name="T99" fmla="*/ 1375 h 1542"/>
              <a:gd name="T100" fmla="*/ 664 w 8000"/>
              <a:gd name="T101" fmla="*/ 1427 h 1542"/>
              <a:gd name="T102" fmla="*/ 515 w 8000"/>
              <a:gd name="T103" fmla="*/ 1241 h 1542"/>
              <a:gd name="T104" fmla="*/ 320 w 8000"/>
              <a:gd name="T105" fmla="*/ 1245 h 1542"/>
              <a:gd name="T106" fmla="*/ 218 w 8000"/>
              <a:gd name="T107" fmla="*/ 1342 h 1542"/>
              <a:gd name="T108" fmla="*/ 56 w 8000"/>
              <a:gd name="T109" fmla="*/ 1357 h 1542"/>
              <a:gd name="T110" fmla="*/ 3369 w 8000"/>
              <a:gd name="T111" fmla="*/ 1408 h 1542"/>
              <a:gd name="T112" fmla="*/ 3356 w 8000"/>
              <a:gd name="T113" fmla="*/ 1141 h 1542"/>
              <a:gd name="T114" fmla="*/ 3356 w 8000"/>
              <a:gd name="T115" fmla="*/ 872 h 1542"/>
              <a:gd name="T116" fmla="*/ 3356 w 8000"/>
              <a:gd name="T117" fmla="*/ 756 h 1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0" h="1542">
                <a:moveTo>
                  <a:pt x="7978" y="1472"/>
                </a:moveTo>
                <a:cubicBezTo>
                  <a:pt x="7978" y="1462"/>
                  <a:pt x="7978" y="1462"/>
                  <a:pt x="7978" y="1462"/>
                </a:cubicBezTo>
                <a:cubicBezTo>
                  <a:pt x="7966" y="1462"/>
                  <a:pt x="7966" y="1462"/>
                  <a:pt x="7966" y="1462"/>
                </a:cubicBezTo>
                <a:cubicBezTo>
                  <a:pt x="7966" y="1436"/>
                  <a:pt x="7966" y="1436"/>
                  <a:pt x="7966" y="1436"/>
                </a:cubicBezTo>
                <a:cubicBezTo>
                  <a:pt x="7955" y="1436"/>
                  <a:pt x="7955" y="1436"/>
                  <a:pt x="7955" y="1436"/>
                </a:cubicBezTo>
                <a:cubicBezTo>
                  <a:pt x="7955" y="1420"/>
                  <a:pt x="7955" y="1420"/>
                  <a:pt x="7955" y="1420"/>
                </a:cubicBezTo>
                <a:cubicBezTo>
                  <a:pt x="7941" y="1420"/>
                  <a:pt x="7941" y="1420"/>
                  <a:pt x="7941" y="1420"/>
                </a:cubicBezTo>
                <a:cubicBezTo>
                  <a:pt x="7941" y="1428"/>
                  <a:pt x="7941" y="1428"/>
                  <a:pt x="7941" y="1428"/>
                </a:cubicBezTo>
                <a:cubicBezTo>
                  <a:pt x="7933" y="1428"/>
                  <a:pt x="7933" y="1428"/>
                  <a:pt x="7933" y="1428"/>
                </a:cubicBezTo>
                <a:cubicBezTo>
                  <a:pt x="7933" y="1418"/>
                  <a:pt x="7933" y="1418"/>
                  <a:pt x="7933" y="1418"/>
                </a:cubicBezTo>
                <a:cubicBezTo>
                  <a:pt x="7916" y="1418"/>
                  <a:pt x="7916" y="1418"/>
                  <a:pt x="7916" y="1418"/>
                </a:cubicBezTo>
                <a:cubicBezTo>
                  <a:pt x="7916" y="1433"/>
                  <a:pt x="7916" y="1433"/>
                  <a:pt x="7916" y="1433"/>
                </a:cubicBezTo>
                <a:cubicBezTo>
                  <a:pt x="7895" y="1433"/>
                  <a:pt x="7895" y="1433"/>
                  <a:pt x="7895" y="1433"/>
                </a:cubicBezTo>
                <a:cubicBezTo>
                  <a:pt x="7895" y="1335"/>
                  <a:pt x="7895" y="1335"/>
                  <a:pt x="7895" y="1335"/>
                </a:cubicBezTo>
                <a:cubicBezTo>
                  <a:pt x="7879" y="1335"/>
                  <a:pt x="7879" y="1335"/>
                  <a:pt x="7879" y="1335"/>
                </a:cubicBezTo>
                <a:cubicBezTo>
                  <a:pt x="7855" y="1316"/>
                  <a:pt x="7855" y="1316"/>
                  <a:pt x="7855" y="1316"/>
                </a:cubicBezTo>
                <a:cubicBezTo>
                  <a:pt x="7855" y="1300"/>
                  <a:pt x="7855" y="1300"/>
                  <a:pt x="7855" y="1300"/>
                </a:cubicBezTo>
                <a:cubicBezTo>
                  <a:pt x="7843" y="1300"/>
                  <a:pt x="7843" y="1300"/>
                  <a:pt x="7843" y="1300"/>
                </a:cubicBezTo>
                <a:cubicBezTo>
                  <a:pt x="7843" y="1315"/>
                  <a:pt x="7843" y="1315"/>
                  <a:pt x="7843" y="1315"/>
                </a:cubicBezTo>
                <a:cubicBezTo>
                  <a:pt x="7832" y="1315"/>
                  <a:pt x="7832" y="1315"/>
                  <a:pt x="7832" y="1315"/>
                </a:cubicBezTo>
                <a:cubicBezTo>
                  <a:pt x="7832" y="1300"/>
                  <a:pt x="7832" y="1300"/>
                  <a:pt x="7832" y="1300"/>
                </a:cubicBezTo>
                <a:cubicBezTo>
                  <a:pt x="7821" y="1300"/>
                  <a:pt x="7821" y="1300"/>
                  <a:pt x="7821" y="1300"/>
                </a:cubicBezTo>
                <a:cubicBezTo>
                  <a:pt x="7821" y="1315"/>
                  <a:pt x="7821" y="1315"/>
                  <a:pt x="7821" y="1315"/>
                </a:cubicBezTo>
                <a:cubicBezTo>
                  <a:pt x="7806" y="1335"/>
                  <a:pt x="7806" y="1335"/>
                  <a:pt x="7806" y="1335"/>
                </a:cubicBezTo>
                <a:cubicBezTo>
                  <a:pt x="7789" y="1335"/>
                  <a:pt x="7789" y="1335"/>
                  <a:pt x="7789" y="1335"/>
                </a:cubicBezTo>
                <a:cubicBezTo>
                  <a:pt x="7789" y="1436"/>
                  <a:pt x="7789" y="1436"/>
                  <a:pt x="7789" y="1436"/>
                </a:cubicBezTo>
                <a:cubicBezTo>
                  <a:pt x="7749" y="1436"/>
                  <a:pt x="7749" y="1436"/>
                  <a:pt x="7749" y="1436"/>
                </a:cubicBezTo>
                <a:cubicBezTo>
                  <a:pt x="7749" y="1345"/>
                  <a:pt x="7749" y="1345"/>
                  <a:pt x="7749" y="1345"/>
                </a:cubicBezTo>
                <a:cubicBezTo>
                  <a:pt x="7738" y="1345"/>
                  <a:pt x="7738" y="1345"/>
                  <a:pt x="7738" y="1345"/>
                </a:cubicBezTo>
                <a:cubicBezTo>
                  <a:pt x="7738" y="1352"/>
                  <a:pt x="7738" y="1352"/>
                  <a:pt x="7738" y="1352"/>
                </a:cubicBezTo>
                <a:cubicBezTo>
                  <a:pt x="7724" y="1352"/>
                  <a:pt x="7724" y="1352"/>
                  <a:pt x="7724" y="1352"/>
                </a:cubicBezTo>
                <a:cubicBezTo>
                  <a:pt x="7724" y="1337"/>
                  <a:pt x="7724" y="1337"/>
                  <a:pt x="7724" y="1337"/>
                </a:cubicBezTo>
                <a:cubicBezTo>
                  <a:pt x="7713" y="1337"/>
                  <a:pt x="7713" y="1337"/>
                  <a:pt x="7713" y="1337"/>
                </a:cubicBezTo>
                <a:cubicBezTo>
                  <a:pt x="7713" y="1321"/>
                  <a:pt x="7713" y="1321"/>
                  <a:pt x="7713" y="1321"/>
                </a:cubicBezTo>
                <a:cubicBezTo>
                  <a:pt x="7697" y="1321"/>
                  <a:pt x="7697" y="1321"/>
                  <a:pt x="7697" y="1321"/>
                </a:cubicBezTo>
                <a:cubicBezTo>
                  <a:pt x="7697" y="1336"/>
                  <a:pt x="7697" y="1336"/>
                  <a:pt x="7697" y="1336"/>
                </a:cubicBezTo>
                <a:cubicBezTo>
                  <a:pt x="7687" y="1336"/>
                  <a:pt x="7687" y="1336"/>
                  <a:pt x="7687" y="1336"/>
                </a:cubicBezTo>
                <a:cubicBezTo>
                  <a:pt x="7687" y="1324"/>
                  <a:pt x="7687" y="1324"/>
                  <a:pt x="7687" y="1324"/>
                </a:cubicBezTo>
                <a:cubicBezTo>
                  <a:pt x="7673" y="1324"/>
                  <a:pt x="7673" y="1324"/>
                  <a:pt x="7673" y="1324"/>
                </a:cubicBezTo>
                <a:cubicBezTo>
                  <a:pt x="7673" y="1336"/>
                  <a:pt x="7673" y="1336"/>
                  <a:pt x="7673" y="1336"/>
                </a:cubicBezTo>
                <a:cubicBezTo>
                  <a:pt x="7659" y="1336"/>
                  <a:pt x="7659" y="1336"/>
                  <a:pt x="7659" y="1336"/>
                </a:cubicBezTo>
                <a:cubicBezTo>
                  <a:pt x="7659" y="1326"/>
                  <a:pt x="7659" y="1326"/>
                  <a:pt x="7659" y="1326"/>
                </a:cubicBezTo>
                <a:cubicBezTo>
                  <a:pt x="7645" y="1326"/>
                  <a:pt x="7645" y="1326"/>
                  <a:pt x="7645" y="1326"/>
                </a:cubicBezTo>
                <a:cubicBezTo>
                  <a:pt x="7645" y="1356"/>
                  <a:pt x="7645" y="1356"/>
                  <a:pt x="7645" y="1356"/>
                </a:cubicBezTo>
                <a:cubicBezTo>
                  <a:pt x="7616" y="1356"/>
                  <a:pt x="7616" y="1356"/>
                  <a:pt x="7616" y="1356"/>
                </a:cubicBezTo>
                <a:cubicBezTo>
                  <a:pt x="7616" y="1439"/>
                  <a:pt x="7616" y="1439"/>
                  <a:pt x="7616" y="1439"/>
                </a:cubicBezTo>
                <a:cubicBezTo>
                  <a:pt x="7581" y="1439"/>
                  <a:pt x="7581" y="1439"/>
                  <a:pt x="7581" y="1439"/>
                </a:cubicBezTo>
                <a:cubicBezTo>
                  <a:pt x="7581" y="1337"/>
                  <a:pt x="7581" y="1337"/>
                  <a:pt x="7581" y="1337"/>
                </a:cubicBezTo>
                <a:cubicBezTo>
                  <a:pt x="7557" y="1337"/>
                  <a:pt x="7557" y="1337"/>
                  <a:pt x="7557" y="1337"/>
                </a:cubicBezTo>
                <a:cubicBezTo>
                  <a:pt x="7538" y="1313"/>
                  <a:pt x="7538" y="1313"/>
                  <a:pt x="7538" y="1313"/>
                </a:cubicBezTo>
                <a:cubicBezTo>
                  <a:pt x="7497" y="1313"/>
                  <a:pt x="7497" y="1313"/>
                  <a:pt x="7497" y="1313"/>
                </a:cubicBezTo>
                <a:cubicBezTo>
                  <a:pt x="7497" y="1416"/>
                  <a:pt x="7497" y="1416"/>
                  <a:pt x="7497" y="1416"/>
                </a:cubicBezTo>
                <a:cubicBezTo>
                  <a:pt x="7483" y="1416"/>
                  <a:pt x="7483" y="1416"/>
                  <a:pt x="7483" y="1416"/>
                </a:cubicBezTo>
                <a:cubicBezTo>
                  <a:pt x="7483" y="1314"/>
                  <a:pt x="7483" y="1314"/>
                  <a:pt x="7483" y="1314"/>
                </a:cubicBezTo>
                <a:cubicBezTo>
                  <a:pt x="7465" y="1285"/>
                  <a:pt x="7465" y="1285"/>
                  <a:pt x="7465" y="1285"/>
                </a:cubicBezTo>
                <a:cubicBezTo>
                  <a:pt x="7452" y="1285"/>
                  <a:pt x="7452" y="1285"/>
                  <a:pt x="7452" y="1285"/>
                </a:cubicBezTo>
                <a:cubicBezTo>
                  <a:pt x="7452" y="1291"/>
                  <a:pt x="7452" y="1291"/>
                  <a:pt x="7452" y="1291"/>
                </a:cubicBezTo>
                <a:cubicBezTo>
                  <a:pt x="7441" y="1291"/>
                  <a:pt x="7441" y="1291"/>
                  <a:pt x="7441" y="1291"/>
                </a:cubicBezTo>
                <a:cubicBezTo>
                  <a:pt x="7441" y="1287"/>
                  <a:pt x="7441" y="1287"/>
                  <a:pt x="7441" y="1287"/>
                </a:cubicBezTo>
                <a:cubicBezTo>
                  <a:pt x="7430" y="1287"/>
                  <a:pt x="7430" y="1287"/>
                  <a:pt x="7430" y="1287"/>
                </a:cubicBezTo>
                <a:cubicBezTo>
                  <a:pt x="7430" y="1301"/>
                  <a:pt x="7430" y="1301"/>
                  <a:pt x="7430" y="1301"/>
                </a:cubicBezTo>
                <a:cubicBezTo>
                  <a:pt x="7383" y="1301"/>
                  <a:pt x="7383" y="1301"/>
                  <a:pt x="7383" y="1301"/>
                </a:cubicBezTo>
                <a:cubicBezTo>
                  <a:pt x="7383" y="1286"/>
                  <a:pt x="7383" y="1286"/>
                  <a:pt x="7383" y="1286"/>
                </a:cubicBezTo>
                <a:cubicBezTo>
                  <a:pt x="7370" y="1261"/>
                  <a:pt x="7370" y="1261"/>
                  <a:pt x="7370" y="1261"/>
                </a:cubicBezTo>
                <a:cubicBezTo>
                  <a:pt x="7326" y="1261"/>
                  <a:pt x="7326" y="1261"/>
                  <a:pt x="7326" y="1261"/>
                </a:cubicBezTo>
                <a:cubicBezTo>
                  <a:pt x="7326" y="1286"/>
                  <a:pt x="7326" y="1286"/>
                  <a:pt x="7326" y="1286"/>
                </a:cubicBezTo>
                <a:cubicBezTo>
                  <a:pt x="7297" y="1286"/>
                  <a:pt x="7297" y="1286"/>
                  <a:pt x="7297" y="1286"/>
                </a:cubicBezTo>
                <a:cubicBezTo>
                  <a:pt x="7297" y="1303"/>
                  <a:pt x="7297" y="1303"/>
                  <a:pt x="7297" y="1303"/>
                </a:cubicBezTo>
                <a:cubicBezTo>
                  <a:pt x="7292" y="1303"/>
                  <a:pt x="7292" y="1303"/>
                  <a:pt x="7292" y="1303"/>
                </a:cubicBezTo>
                <a:cubicBezTo>
                  <a:pt x="7292" y="1358"/>
                  <a:pt x="7292" y="1358"/>
                  <a:pt x="7292" y="1358"/>
                </a:cubicBezTo>
                <a:cubicBezTo>
                  <a:pt x="7281" y="1358"/>
                  <a:pt x="7281" y="1358"/>
                  <a:pt x="7281" y="1358"/>
                </a:cubicBezTo>
                <a:cubicBezTo>
                  <a:pt x="7281" y="1302"/>
                  <a:pt x="7281" y="1302"/>
                  <a:pt x="7281" y="1302"/>
                </a:cubicBezTo>
                <a:cubicBezTo>
                  <a:pt x="7273" y="1302"/>
                  <a:pt x="7273" y="1302"/>
                  <a:pt x="7273" y="1302"/>
                </a:cubicBezTo>
                <a:cubicBezTo>
                  <a:pt x="7273" y="1279"/>
                  <a:pt x="7273" y="1279"/>
                  <a:pt x="7273" y="1279"/>
                </a:cubicBezTo>
                <a:cubicBezTo>
                  <a:pt x="7210" y="1279"/>
                  <a:pt x="7210" y="1279"/>
                  <a:pt x="7210" y="1279"/>
                </a:cubicBezTo>
                <a:cubicBezTo>
                  <a:pt x="7210" y="1303"/>
                  <a:pt x="7210" y="1303"/>
                  <a:pt x="7210" y="1303"/>
                </a:cubicBezTo>
                <a:cubicBezTo>
                  <a:pt x="7179" y="1303"/>
                  <a:pt x="7179" y="1303"/>
                  <a:pt x="7179" y="1303"/>
                </a:cubicBezTo>
                <a:cubicBezTo>
                  <a:pt x="7179" y="1323"/>
                  <a:pt x="7179" y="1323"/>
                  <a:pt x="7179" y="1323"/>
                </a:cubicBezTo>
                <a:cubicBezTo>
                  <a:pt x="7170" y="1323"/>
                  <a:pt x="7170" y="1323"/>
                  <a:pt x="7170" y="1323"/>
                </a:cubicBezTo>
                <a:cubicBezTo>
                  <a:pt x="7170" y="1352"/>
                  <a:pt x="7170" y="1352"/>
                  <a:pt x="7170" y="1352"/>
                </a:cubicBezTo>
                <a:cubicBezTo>
                  <a:pt x="7090" y="1352"/>
                  <a:pt x="7090" y="1352"/>
                  <a:pt x="7090" y="1352"/>
                </a:cubicBezTo>
                <a:cubicBezTo>
                  <a:pt x="7090" y="1362"/>
                  <a:pt x="7090" y="1362"/>
                  <a:pt x="7090" y="1362"/>
                </a:cubicBezTo>
                <a:cubicBezTo>
                  <a:pt x="7069" y="1362"/>
                  <a:pt x="7069" y="1362"/>
                  <a:pt x="7069" y="1362"/>
                </a:cubicBezTo>
                <a:cubicBezTo>
                  <a:pt x="7069" y="1308"/>
                  <a:pt x="7069" y="1308"/>
                  <a:pt x="7069" y="1308"/>
                </a:cubicBezTo>
                <a:cubicBezTo>
                  <a:pt x="7036" y="1308"/>
                  <a:pt x="7036" y="1308"/>
                  <a:pt x="7036" y="1308"/>
                </a:cubicBezTo>
                <a:cubicBezTo>
                  <a:pt x="7036" y="1291"/>
                  <a:pt x="7036" y="1291"/>
                  <a:pt x="7036" y="1291"/>
                </a:cubicBezTo>
                <a:cubicBezTo>
                  <a:pt x="7010" y="1291"/>
                  <a:pt x="7010" y="1291"/>
                  <a:pt x="7010" y="1291"/>
                </a:cubicBezTo>
                <a:cubicBezTo>
                  <a:pt x="7010" y="1305"/>
                  <a:pt x="7010" y="1305"/>
                  <a:pt x="7010" y="1305"/>
                </a:cubicBezTo>
                <a:cubicBezTo>
                  <a:pt x="6993" y="1305"/>
                  <a:pt x="6993" y="1305"/>
                  <a:pt x="6993" y="1305"/>
                </a:cubicBezTo>
                <a:cubicBezTo>
                  <a:pt x="6993" y="1400"/>
                  <a:pt x="6993" y="1400"/>
                  <a:pt x="6993" y="1400"/>
                </a:cubicBezTo>
                <a:cubicBezTo>
                  <a:pt x="6972" y="1400"/>
                  <a:pt x="6972" y="1400"/>
                  <a:pt x="6972" y="1400"/>
                </a:cubicBezTo>
                <a:cubicBezTo>
                  <a:pt x="6972" y="1391"/>
                  <a:pt x="6972" y="1391"/>
                  <a:pt x="6972" y="1391"/>
                </a:cubicBezTo>
                <a:cubicBezTo>
                  <a:pt x="6952" y="1391"/>
                  <a:pt x="6952" y="1391"/>
                  <a:pt x="6952" y="1391"/>
                </a:cubicBezTo>
                <a:cubicBezTo>
                  <a:pt x="6952" y="1405"/>
                  <a:pt x="6952" y="1405"/>
                  <a:pt x="6952" y="1405"/>
                </a:cubicBezTo>
                <a:cubicBezTo>
                  <a:pt x="6936" y="1405"/>
                  <a:pt x="6936" y="1405"/>
                  <a:pt x="6936" y="1405"/>
                </a:cubicBezTo>
                <a:cubicBezTo>
                  <a:pt x="6936" y="1375"/>
                  <a:pt x="6936" y="1375"/>
                  <a:pt x="6936" y="1375"/>
                </a:cubicBezTo>
                <a:cubicBezTo>
                  <a:pt x="6922" y="1375"/>
                  <a:pt x="6922" y="1375"/>
                  <a:pt x="6922" y="1375"/>
                </a:cubicBezTo>
                <a:cubicBezTo>
                  <a:pt x="6922" y="1357"/>
                  <a:pt x="6922" y="1357"/>
                  <a:pt x="6922" y="1357"/>
                </a:cubicBezTo>
                <a:cubicBezTo>
                  <a:pt x="6906" y="1357"/>
                  <a:pt x="6906" y="1357"/>
                  <a:pt x="6906" y="1357"/>
                </a:cubicBezTo>
                <a:cubicBezTo>
                  <a:pt x="6886" y="1357"/>
                  <a:pt x="6886" y="1357"/>
                  <a:pt x="6886" y="1357"/>
                </a:cubicBezTo>
                <a:cubicBezTo>
                  <a:pt x="6886" y="1348"/>
                  <a:pt x="6886" y="1348"/>
                  <a:pt x="6886" y="1348"/>
                </a:cubicBezTo>
                <a:cubicBezTo>
                  <a:pt x="6852" y="1348"/>
                  <a:pt x="6852" y="1348"/>
                  <a:pt x="6852" y="1348"/>
                </a:cubicBezTo>
                <a:cubicBezTo>
                  <a:pt x="6852" y="1334"/>
                  <a:pt x="6852" y="1334"/>
                  <a:pt x="6852" y="1334"/>
                </a:cubicBezTo>
                <a:cubicBezTo>
                  <a:pt x="6839" y="1334"/>
                  <a:pt x="6839" y="1334"/>
                  <a:pt x="6839" y="1334"/>
                </a:cubicBezTo>
                <a:cubicBezTo>
                  <a:pt x="6839" y="1344"/>
                  <a:pt x="6839" y="1344"/>
                  <a:pt x="6839" y="1344"/>
                </a:cubicBezTo>
                <a:cubicBezTo>
                  <a:pt x="6786" y="1344"/>
                  <a:pt x="6786" y="1344"/>
                  <a:pt x="6786" y="1344"/>
                </a:cubicBezTo>
                <a:cubicBezTo>
                  <a:pt x="6786" y="1355"/>
                  <a:pt x="6786" y="1355"/>
                  <a:pt x="6786" y="1355"/>
                </a:cubicBezTo>
                <a:cubicBezTo>
                  <a:pt x="6776" y="1355"/>
                  <a:pt x="6776" y="1355"/>
                  <a:pt x="6776" y="1355"/>
                </a:cubicBezTo>
                <a:cubicBezTo>
                  <a:pt x="6776" y="1370"/>
                  <a:pt x="6776" y="1370"/>
                  <a:pt x="6776" y="1370"/>
                </a:cubicBezTo>
                <a:cubicBezTo>
                  <a:pt x="6766" y="1380"/>
                  <a:pt x="6766" y="1380"/>
                  <a:pt x="6766" y="1380"/>
                </a:cubicBezTo>
                <a:cubicBezTo>
                  <a:pt x="6766" y="1411"/>
                  <a:pt x="6766" y="1411"/>
                  <a:pt x="6766" y="1411"/>
                </a:cubicBezTo>
                <a:cubicBezTo>
                  <a:pt x="6755" y="1411"/>
                  <a:pt x="6755" y="1411"/>
                  <a:pt x="6755" y="1411"/>
                </a:cubicBezTo>
                <a:cubicBezTo>
                  <a:pt x="6755" y="1381"/>
                  <a:pt x="6755" y="1381"/>
                  <a:pt x="6755" y="1381"/>
                </a:cubicBezTo>
                <a:cubicBezTo>
                  <a:pt x="6744" y="1367"/>
                  <a:pt x="6744" y="1367"/>
                  <a:pt x="6744" y="1367"/>
                </a:cubicBezTo>
                <a:cubicBezTo>
                  <a:pt x="6744" y="1291"/>
                  <a:pt x="6744" y="1291"/>
                  <a:pt x="6744" y="1291"/>
                </a:cubicBezTo>
                <a:cubicBezTo>
                  <a:pt x="6727" y="1291"/>
                  <a:pt x="6727" y="1291"/>
                  <a:pt x="6727" y="1291"/>
                </a:cubicBezTo>
                <a:cubicBezTo>
                  <a:pt x="6727" y="1217"/>
                  <a:pt x="6727" y="1217"/>
                  <a:pt x="6727" y="1217"/>
                </a:cubicBezTo>
                <a:cubicBezTo>
                  <a:pt x="6670" y="1217"/>
                  <a:pt x="6670" y="1217"/>
                  <a:pt x="6670" y="1217"/>
                </a:cubicBezTo>
                <a:cubicBezTo>
                  <a:pt x="6670" y="1194"/>
                  <a:pt x="6670" y="1194"/>
                  <a:pt x="6670" y="1194"/>
                </a:cubicBezTo>
                <a:cubicBezTo>
                  <a:pt x="6640" y="1194"/>
                  <a:pt x="6640" y="1194"/>
                  <a:pt x="6640" y="1194"/>
                </a:cubicBezTo>
                <a:cubicBezTo>
                  <a:pt x="6640" y="1246"/>
                  <a:pt x="6640" y="1246"/>
                  <a:pt x="6640" y="1246"/>
                </a:cubicBezTo>
                <a:cubicBezTo>
                  <a:pt x="6625" y="1246"/>
                  <a:pt x="6625" y="1246"/>
                  <a:pt x="6625" y="1246"/>
                </a:cubicBezTo>
                <a:cubicBezTo>
                  <a:pt x="6625" y="1229"/>
                  <a:pt x="6625" y="1229"/>
                  <a:pt x="6625" y="1229"/>
                </a:cubicBezTo>
                <a:cubicBezTo>
                  <a:pt x="6625" y="1229"/>
                  <a:pt x="6614" y="1229"/>
                  <a:pt x="6609" y="1229"/>
                </a:cubicBezTo>
                <a:cubicBezTo>
                  <a:pt x="6604" y="1229"/>
                  <a:pt x="6604" y="1246"/>
                  <a:pt x="6604" y="1246"/>
                </a:cubicBezTo>
                <a:cubicBezTo>
                  <a:pt x="6604" y="1293"/>
                  <a:pt x="6604" y="1293"/>
                  <a:pt x="6604" y="1293"/>
                </a:cubicBezTo>
                <a:cubicBezTo>
                  <a:pt x="6562" y="1293"/>
                  <a:pt x="6562" y="1293"/>
                  <a:pt x="6562" y="1293"/>
                </a:cubicBezTo>
                <a:cubicBezTo>
                  <a:pt x="6562" y="1130"/>
                  <a:pt x="6562" y="1130"/>
                  <a:pt x="6562" y="1130"/>
                </a:cubicBezTo>
                <a:cubicBezTo>
                  <a:pt x="6505" y="1130"/>
                  <a:pt x="6505" y="1130"/>
                  <a:pt x="6505" y="1130"/>
                </a:cubicBezTo>
                <a:cubicBezTo>
                  <a:pt x="6505" y="1157"/>
                  <a:pt x="6505" y="1157"/>
                  <a:pt x="6505" y="1157"/>
                </a:cubicBezTo>
                <a:cubicBezTo>
                  <a:pt x="6481" y="1157"/>
                  <a:pt x="6477" y="1169"/>
                  <a:pt x="6477" y="1169"/>
                </a:cubicBezTo>
                <a:cubicBezTo>
                  <a:pt x="6450" y="1169"/>
                  <a:pt x="6450" y="1169"/>
                  <a:pt x="6450" y="1169"/>
                </a:cubicBezTo>
                <a:cubicBezTo>
                  <a:pt x="6450" y="1202"/>
                  <a:pt x="6450" y="1202"/>
                  <a:pt x="6450" y="1202"/>
                </a:cubicBezTo>
                <a:cubicBezTo>
                  <a:pt x="6438" y="1202"/>
                  <a:pt x="6438" y="1202"/>
                  <a:pt x="6438" y="1202"/>
                </a:cubicBezTo>
                <a:cubicBezTo>
                  <a:pt x="6438" y="1333"/>
                  <a:pt x="6438" y="1333"/>
                  <a:pt x="6438" y="1333"/>
                </a:cubicBezTo>
                <a:cubicBezTo>
                  <a:pt x="6414" y="1333"/>
                  <a:pt x="6414" y="1333"/>
                  <a:pt x="6414" y="1333"/>
                </a:cubicBezTo>
                <a:cubicBezTo>
                  <a:pt x="6414" y="1314"/>
                  <a:pt x="6414" y="1314"/>
                  <a:pt x="6414" y="1314"/>
                </a:cubicBezTo>
                <a:cubicBezTo>
                  <a:pt x="6401" y="1301"/>
                  <a:pt x="6401" y="1301"/>
                  <a:pt x="6401" y="1301"/>
                </a:cubicBezTo>
                <a:cubicBezTo>
                  <a:pt x="6394" y="1301"/>
                  <a:pt x="6394" y="1301"/>
                  <a:pt x="6394" y="1301"/>
                </a:cubicBezTo>
                <a:cubicBezTo>
                  <a:pt x="6381" y="1311"/>
                  <a:pt x="6381" y="1311"/>
                  <a:pt x="6381" y="1311"/>
                </a:cubicBezTo>
                <a:cubicBezTo>
                  <a:pt x="6381" y="1078"/>
                  <a:pt x="6381" y="1078"/>
                  <a:pt x="6381" y="1078"/>
                </a:cubicBezTo>
                <a:cubicBezTo>
                  <a:pt x="6322" y="1065"/>
                  <a:pt x="6322" y="1065"/>
                  <a:pt x="6322" y="1065"/>
                </a:cubicBezTo>
                <a:cubicBezTo>
                  <a:pt x="6297" y="1065"/>
                  <a:pt x="6297" y="1065"/>
                  <a:pt x="6297" y="1065"/>
                </a:cubicBezTo>
                <a:cubicBezTo>
                  <a:pt x="6297" y="1080"/>
                  <a:pt x="6297" y="1080"/>
                  <a:pt x="6297" y="1080"/>
                </a:cubicBezTo>
                <a:cubicBezTo>
                  <a:pt x="6280" y="1080"/>
                  <a:pt x="6280" y="1080"/>
                  <a:pt x="6280" y="1080"/>
                </a:cubicBezTo>
                <a:cubicBezTo>
                  <a:pt x="6280" y="1135"/>
                  <a:pt x="6280" y="1135"/>
                  <a:pt x="6280" y="1135"/>
                </a:cubicBezTo>
                <a:cubicBezTo>
                  <a:pt x="6264" y="1135"/>
                  <a:pt x="6264" y="1135"/>
                  <a:pt x="6264" y="1135"/>
                </a:cubicBezTo>
                <a:cubicBezTo>
                  <a:pt x="6264" y="1207"/>
                  <a:pt x="6264" y="1207"/>
                  <a:pt x="6264" y="1207"/>
                </a:cubicBezTo>
                <a:cubicBezTo>
                  <a:pt x="6242" y="1207"/>
                  <a:pt x="6242" y="1207"/>
                  <a:pt x="6242" y="1207"/>
                </a:cubicBezTo>
                <a:cubicBezTo>
                  <a:pt x="6242" y="1181"/>
                  <a:pt x="6242" y="1181"/>
                  <a:pt x="6242" y="1181"/>
                </a:cubicBezTo>
                <a:cubicBezTo>
                  <a:pt x="6214" y="1181"/>
                  <a:pt x="6214" y="1181"/>
                  <a:pt x="6214" y="1181"/>
                </a:cubicBezTo>
                <a:cubicBezTo>
                  <a:pt x="6214" y="1098"/>
                  <a:pt x="6214" y="1098"/>
                  <a:pt x="6214" y="1098"/>
                </a:cubicBezTo>
                <a:cubicBezTo>
                  <a:pt x="6196" y="1098"/>
                  <a:pt x="6196" y="1098"/>
                  <a:pt x="6196" y="1098"/>
                </a:cubicBezTo>
                <a:cubicBezTo>
                  <a:pt x="6196" y="1048"/>
                  <a:pt x="6196" y="1048"/>
                  <a:pt x="6196" y="1048"/>
                </a:cubicBezTo>
                <a:cubicBezTo>
                  <a:pt x="6114" y="1039"/>
                  <a:pt x="6114" y="1039"/>
                  <a:pt x="6114" y="1039"/>
                </a:cubicBezTo>
                <a:cubicBezTo>
                  <a:pt x="6114" y="1024"/>
                  <a:pt x="6114" y="1024"/>
                  <a:pt x="6114" y="1024"/>
                </a:cubicBezTo>
                <a:cubicBezTo>
                  <a:pt x="5961" y="1014"/>
                  <a:pt x="5961" y="1014"/>
                  <a:pt x="5961" y="1014"/>
                </a:cubicBezTo>
                <a:cubicBezTo>
                  <a:pt x="5961" y="823"/>
                  <a:pt x="5961" y="823"/>
                  <a:pt x="5961" y="823"/>
                </a:cubicBezTo>
                <a:cubicBezTo>
                  <a:pt x="5826" y="790"/>
                  <a:pt x="5826" y="790"/>
                  <a:pt x="5826" y="790"/>
                </a:cubicBezTo>
                <a:cubicBezTo>
                  <a:pt x="5688" y="818"/>
                  <a:pt x="5688" y="818"/>
                  <a:pt x="5688" y="818"/>
                </a:cubicBezTo>
                <a:cubicBezTo>
                  <a:pt x="5688" y="1359"/>
                  <a:pt x="5688" y="1359"/>
                  <a:pt x="5688" y="1359"/>
                </a:cubicBezTo>
                <a:cubicBezTo>
                  <a:pt x="5605" y="1359"/>
                  <a:pt x="5605" y="1359"/>
                  <a:pt x="5605" y="1359"/>
                </a:cubicBezTo>
                <a:cubicBezTo>
                  <a:pt x="5605" y="451"/>
                  <a:pt x="5605" y="451"/>
                  <a:pt x="5605" y="451"/>
                </a:cubicBezTo>
                <a:cubicBezTo>
                  <a:pt x="5468" y="487"/>
                  <a:pt x="5468" y="487"/>
                  <a:pt x="5468" y="487"/>
                </a:cubicBezTo>
                <a:cubicBezTo>
                  <a:pt x="5468" y="1274"/>
                  <a:pt x="5468" y="1274"/>
                  <a:pt x="5468" y="1274"/>
                </a:cubicBezTo>
                <a:cubicBezTo>
                  <a:pt x="5414" y="1274"/>
                  <a:pt x="5414" y="1274"/>
                  <a:pt x="5414" y="1274"/>
                </a:cubicBezTo>
                <a:cubicBezTo>
                  <a:pt x="5414" y="683"/>
                  <a:pt x="5414" y="683"/>
                  <a:pt x="5414" y="683"/>
                </a:cubicBezTo>
                <a:cubicBezTo>
                  <a:pt x="5404" y="683"/>
                  <a:pt x="5404" y="683"/>
                  <a:pt x="5404" y="683"/>
                </a:cubicBezTo>
                <a:cubicBezTo>
                  <a:pt x="5404" y="674"/>
                  <a:pt x="5404" y="674"/>
                  <a:pt x="5404" y="674"/>
                </a:cubicBezTo>
                <a:cubicBezTo>
                  <a:pt x="5396" y="674"/>
                  <a:pt x="5396" y="674"/>
                  <a:pt x="5396" y="674"/>
                </a:cubicBezTo>
                <a:cubicBezTo>
                  <a:pt x="5396" y="655"/>
                  <a:pt x="5396" y="655"/>
                  <a:pt x="5396" y="655"/>
                </a:cubicBezTo>
                <a:cubicBezTo>
                  <a:pt x="5384" y="655"/>
                  <a:pt x="5384" y="655"/>
                  <a:pt x="5384" y="655"/>
                </a:cubicBezTo>
                <a:cubicBezTo>
                  <a:pt x="5384" y="634"/>
                  <a:pt x="5384" y="634"/>
                  <a:pt x="5384" y="634"/>
                </a:cubicBezTo>
                <a:cubicBezTo>
                  <a:pt x="5367" y="634"/>
                  <a:pt x="5367" y="634"/>
                  <a:pt x="5367" y="634"/>
                </a:cubicBezTo>
                <a:cubicBezTo>
                  <a:pt x="5367" y="615"/>
                  <a:pt x="5367" y="615"/>
                  <a:pt x="5367" y="615"/>
                </a:cubicBezTo>
                <a:cubicBezTo>
                  <a:pt x="5360" y="615"/>
                  <a:pt x="5360" y="615"/>
                  <a:pt x="5360" y="615"/>
                </a:cubicBezTo>
                <a:cubicBezTo>
                  <a:pt x="5360" y="593"/>
                  <a:pt x="5360" y="593"/>
                  <a:pt x="5360" y="593"/>
                </a:cubicBezTo>
                <a:cubicBezTo>
                  <a:pt x="5353" y="532"/>
                  <a:pt x="5353" y="532"/>
                  <a:pt x="5353" y="532"/>
                </a:cubicBezTo>
                <a:cubicBezTo>
                  <a:pt x="5346" y="593"/>
                  <a:pt x="5346" y="593"/>
                  <a:pt x="5346" y="593"/>
                </a:cubicBezTo>
                <a:cubicBezTo>
                  <a:pt x="5346" y="615"/>
                  <a:pt x="5346" y="615"/>
                  <a:pt x="5346" y="615"/>
                </a:cubicBezTo>
                <a:cubicBezTo>
                  <a:pt x="5339" y="615"/>
                  <a:pt x="5339" y="615"/>
                  <a:pt x="5339" y="615"/>
                </a:cubicBezTo>
                <a:cubicBezTo>
                  <a:pt x="5339" y="634"/>
                  <a:pt x="5339" y="634"/>
                  <a:pt x="5339" y="634"/>
                </a:cubicBezTo>
                <a:cubicBezTo>
                  <a:pt x="5322" y="634"/>
                  <a:pt x="5322" y="634"/>
                  <a:pt x="5322" y="634"/>
                </a:cubicBezTo>
                <a:cubicBezTo>
                  <a:pt x="5322" y="655"/>
                  <a:pt x="5322" y="655"/>
                  <a:pt x="5322" y="655"/>
                </a:cubicBezTo>
                <a:cubicBezTo>
                  <a:pt x="5310" y="655"/>
                  <a:pt x="5310" y="655"/>
                  <a:pt x="5310" y="655"/>
                </a:cubicBezTo>
                <a:cubicBezTo>
                  <a:pt x="5310" y="674"/>
                  <a:pt x="5310" y="674"/>
                  <a:pt x="5310" y="674"/>
                </a:cubicBezTo>
                <a:cubicBezTo>
                  <a:pt x="5302" y="674"/>
                  <a:pt x="5302" y="674"/>
                  <a:pt x="5302" y="674"/>
                </a:cubicBezTo>
                <a:cubicBezTo>
                  <a:pt x="5302" y="683"/>
                  <a:pt x="5302" y="683"/>
                  <a:pt x="5302" y="683"/>
                </a:cubicBezTo>
                <a:cubicBezTo>
                  <a:pt x="5292" y="683"/>
                  <a:pt x="5292" y="683"/>
                  <a:pt x="5292" y="683"/>
                </a:cubicBezTo>
                <a:cubicBezTo>
                  <a:pt x="5292" y="1274"/>
                  <a:pt x="5292" y="1274"/>
                  <a:pt x="5292" y="1274"/>
                </a:cubicBezTo>
                <a:cubicBezTo>
                  <a:pt x="5260" y="1274"/>
                  <a:pt x="5260" y="1274"/>
                  <a:pt x="5260" y="1274"/>
                </a:cubicBezTo>
                <a:cubicBezTo>
                  <a:pt x="5260" y="792"/>
                  <a:pt x="5260" y="792"/>
                  <a:pt x="5260" y="792"/>
                </a:cubicBezTo>
                <a:cubicBezTo>
                  <a:pt x="5098" y="792"/>
                  <a:pt x="5098" y="792"/>
                  <a:pt x="5098" y="792"/>
                </a:cubicBezTo>
                <a:cubicBezTo>
                  <a:pt x="5073" y="817"/>
                  <a:pt x="5073" y="817"/>
                  <a:pt x="5073" y="817"/>
                </a:cubicBezTo>
                <a:cubicBezTo>
                  <a:pt x="5073" y="1219"/>
                  <a:pt x="5073" y="1219"/>
                  <a:pt x="5073" y="1219"/>
                </a:cubicBezTo>
                <a:cubicBezTo>
                  <a:pt x="5044" y="1219"/>
                  <a:pt x="5044" y="1219"/>
                  <a:pt x="5044" y="1219"/>
                </a:cubicBezTo>
                <a:cubicBezTo>
                  <a:pt x="5031" y="1237"/>
                  <a:pt x="5031" y="1237"/>
                  <a:pt x="5031" y="1237"/>
                </a:cubicBezTo>
                <a:cubicBezTo>
                  <a:pt x="5031" y="1419"/>
                  <a:pt x="5031" y="1419"/>
                  <a:pt x="5031" y="1419"/>
                </a:cubicBezTo>
                <a:cubicBezTo>
                  <a:pt x="5007" y="1419"/>
                  <a:pt x="5007" y="1419"/>
                  <a:pt x="5007" y="1419"/>
                </a:cubicBezTo>
                <a:cubicBezTo>
                  <a:pt x="5007" y="1089"/>
                  <a:pt x="5007" y="1089"/>
                  <a:pt x="5007" y="1089"/>
                </a:cubicBezTo>
                <a:cubicBezTo>
                  <a:pt x="4993" y="1089"/>
                  <a:pt x="4993" y="1089"/>
                  <a:pt x="4993" y="1089"/>
                </a:cubicBezTo>
                <a:cubicBezTo>
                  <a:pt x="4993" y="1050"/>
                  <a:pt x="4993" y="1050"/>
                  <a:pt x="4993" y="1050"/>
                </a:cubicBezTo>
                <a:cubicBezTo>
                  <a:pt x="4981" y="1050"/>
                  <a:pt x="4981" y="1050"/>
                  <a:pt x="4981" y="1050"/>
                </a:cubicBezTo>
                <a:cubicBezTo>
                  <a:pt x="4981" y="1026"/>
                  <a:pt x="4981" y="1026"/>
                  <a:pt x="4981" y="1026"/>
                </a:cubicBezTo>
                <a:cubicBezTo>
                  <a:pt x="4959" y="1026"/>
                  <a:pt x="4959" y="1026"/>
                  <a:pt x="4959" y="1026"/>
                </a:cubicBezTo>
                <a:cubicBezTo>
                  <a:pt x="4945" y="1016"/>
                  <a:pt x="4945" y="1016"/>
                  <a:pt x="4945" y="1016"/>
                </a:cubicBezTo>
                <a:cubicBezTo>
                  <a:pt x="4945" y="887"/>
                  <a:pt x="4945" y="887"/>
                  <a:pt x="4945" y="887"/>
                </a:cubicBezTo>
                <a:cubicBezTo>
                  <a:pt x="4841" y="919"/>
                  <a:pt x="4841" y="919"/>
                  <a:pt x="4841" y="919"/>
                </a:cubicBezTo>
                <a:cubicBezTo>
                  <a:pt x="4819" y="902"/>
                  <a:pt x="4819" y="902"/>
                  <a:pt x="4819" y="902"/>
                </a:cubicBezTo>
                <a:cubicBezTo>
                  <a:pt x="4819" y="685"/>
                  <a:pt x="4819" y="685"/>
                  <a:pt x="4819" y="685"/>
                </a:cubicBezTo>
                <a:cubicBezTo>
                  <a:pt x="4750" y="668"/>
                  <a:pt x="4750" y="668"/>
                  <a:pt x="4750" y="668"/>
                </a:cubicBezTo>
                <a:cubicBezTo>
                  <a:pt x="4616" y="723"/>
                  <a:pt x="4616" y="723"/>
                  <a:pt x="4616" y="723"/>
                </a:cubicBezTo>
                <a:cubicBezTo>
                  <a:pt x="4616" y="734"/>
                  <a:pt x="4616" y="734"/>
                  <a:pt x="4616" y="734"/>
                </a:cubicBezTo>
                <a:cubicBezTo>
                  <a:pt x="4593" y="720"/>
                  <a:pt x="4593" y="720"/>
                  <a:pt x="4593" y="720"/>
                </a:cubicBezTo>
                <a:cubicBezTo>
                  <a:pt x="4574" y="720"/>
                  <a:pt x="4574" y="720"/>
                  <a:pt x="4574" y="720"/>
                </a:cubicBezTo>
                <a:cubicBezTo>
                  <a:pt x="4574" y="739"/>
                  <a:pt x="4574" y="739"/>
                  <a:pt x="4574" y="739"/>
                </a:cubicBezTo>
                <a:cubicBezTo>
                  <a:pt x="4551" y="739"/>
                  <a:pt x="4551" y="739"/>
                  <a:pt x="4551" y="739"/>
                </a:cubicBezTo>
                <a:cubicBezTo>
                  <a:pt x="4551" y="807"/>
                  <a:pt x="4551" y="807"/>
                  <a:pt x="4551" y="807"/>
                </a:cubicBezTo>
                <a:cubicBezTo>
                  <a:pt x="4540" y="807"/>
                  <a:pt x="4540" y="807"/>
                  <a:pt x="4540" y="807"/>
                </a:cubicBezTo>
                <a:cubicBezTo>
                  <a:pt x="4540" y="1250"/>
                  <a:pt x="4540" y="1250"/>
                  <a:pt x="4540" y="1250"/>
                </a:cubicBezTo>
                <a:cubicBezTo>
                  <a:pt x="4523" y="1250"/>
                  <a:pt x="4523" y="1250"/>
                  <a:pt x="4523" y="1250"/>
                </a:cubicBezTo>
                <a:cubicBezTo>
                  <a:pt x="4516" y="1237"/>
                  <a:pt x="4516" y="1237"/>
                  <a:pt x="4516" y="1237"/>
                </a:cubicBezTo>
                <a:cubicBezTo>
                  <a:pt x="4516" y="1205"/>
                  <a:pt x="4516" y="1205"/>
                  <a:pt x="4516" y="1205"/>
                </a:cubicBezTo>
                <a:cubicBezTo>
                  <a:pt x="4499" y="1205"/>
                  <a:pt x="4499" y="1205"/>
                  <a:pt x="4499" y="1205"/>
                </a:cubicBezTo>
                <a:cubicBezTo>
                  <a:pt x="4499" y="1238"/>
                  <a:pt x="4499" y="1238"/>
                  <a:pt x="4499" y="1238"/>
                </a:cubicBezTo>
                <a:cubicBezTo>
                  <a:pt x="4495" y="1234"/>
                  <a:pt x="4495" y="1234"/>
                  <a:pt x="4495" y="1234"/>
                </a:cubicBezTo>
                <a:cubicBezTo>
                  <a:pt x="4495" y="1245"/>
                  <a:pt x="4495" y="1245"/>
                  <a:pt x="4495" y="1245"/>
                </a:cubicBezTo>
                <a:cubicBezTo>
                  <a:pt x="4482" y="1245"/>
                  <a:pt x="4482" y="1245"/>
                  <a:pt x="4482" y="1245"/>
                </a:cubicBezTo>
                <a:cubicBezTo>
                  <a:pt x="4482" y="1255"/>
                  <a:pt x="4482" y="1255"/>
                  <a:pt x="4482" y="1255"/>
                </a:cubicBezTo>
                <a:cubicBezTo>
                  <a:pt x="4474" y="1255"/>
                  <a:pt x="4474" y="1255"/>
                  <a:pt x="4474" y="1255"/>
                </a:cubicBezTo>
                <a:cubicBezTo>
                  <a:pt x="4474" y="1263"/>
                  <a:pt x="4474" y="1263"/>
                  <a:pt x="4474" y="1263"/>
                </a:cubicBezTo>
                <a:cubicBezTo>
                  <a:pt x="4452" y="1263"/>
                  <a:pt x="4452" y="1263"/>
                  <a:pt x="4452" y="1263"/>
                </a:cubicBezTo>
                <a:cubicBezTo>
                  <a:pt x="4452" y="1251"/>
                  <a:pt x="4452" y="1251"/>
                  <a:pt x="4452" y="1251"/>
                </a:cubicBezTo>
                <a:cubicBezTo>
                  <a:pt x="4468" y="1248"/>
                  <a:pt x="4468" y="1248"/>
                  <a:pt x="4468" y="1248"/>
                </a:cubicBezTo>
                <a:cubicBezTo>
                  <a:pt x="4468" y="1242"/>
                  <a:pt x="4468" y="1242"/>
                  <a:pt x="4468" y="1242"/>
                </a:cubicBezTo>
                <a:cubicBezTo>
                  <a:pt x="4407" y="1242"/>
                  <a:pt x="4407" y="1242"/>
                  <a:pt x="4407" y="1242"/>
                </a:cubicBezTo>
                <a:cubicBezTo>
                  <a:pt x="4409" y="1247"/>
                  <a:pt x="4409" y="1247"/>
                  <a:pt x="4409" y="1247"/>
                </a:cubicBezTo>
                <a:cubicBezTo>
                  <a:pt x="4421" y="1249"/>
                  <a:pt x="4421" y="1249"/>
                  <a:pt x="4421" y="1249"/>
                </a:cubicBezTo>
                <a:cubicBezTo>
                  <a:pt x="4421" y="1260"/>
                  <a:pt x="4421" y="1260"/>
                  <a:pt x="4421" y="1260"/>
                </a:cubicBezTo>
                <a:cubicBezTo>
                  <a:pt x="4398" y="1265"/>
                  <a:pt x="4398" y="1265"/>
                  <a:pt x="4398" y="1265"/>
                </a:cubicBezTo>
                <a:cubicBezTo>
                  <a:pt x="4369" y="1201"/>
                  <a:pt x="4369" y="1201"/>
                  <a:pt x="4369" y="1201"/>
                </a:cubicBezTo>
                <a:cubicBezTo>
                  <a:pt x="4369" y="1161"/>
                  <a:pt x="4369" y="1161"/>
                  <a:pt x="4369" y="1161"/>
                </a:cubicBezTo>
                <a:cubicBezTo>
                  <a:pt x="4369" y="948"/>
                  <a:pt x="4369" y="948"/>
                  <a:pt x="4369" y="948"/>
                </a:cubicBezTo>
                <a:cubicBezTo>
                  <a:pt x="4369" y="948"/>
                  <a:pt x="4379" y="944"/>
                  <a:pt x="4379" y="932"/>
                </a:cubicBezTo>
                <a:cubicBezTo>
                  <a:pt x="4379" y="920"/>
                  <a:pt x="4346" y="917"/>
                  <a:pt x="4333" y="917"/>
                </a:cubicBezTo>
                <a:cubicBezTo>
                  <a:pt x="4320" y="917"/>
                  <a:pt x="4287" y="920"/>
                  <a:pt x="4287" y="932"/>
                </a:cubicBezTo>
                <a:cubicBezTo>
                  <a:pt x="4287" y="944"/>
                  <a:pt x="4297" y="948"/>
                  <a:pt x="4297" y="948"/>
                </a:cubicBezTo>
                <a:cubicBezTo>
                  <a:pt x="4297" y="1161"/>
                  <a:pt x="4297" y="1161"/>
                  <a:pt x="4297" y="1161"/>
                </a:cubicBezTo>
                <a:cubicBezTo>
                  <a:pt x="4286" y="1161"/>
                  <a:pt x="4286" y="1161"/>
                  <a:pt x="4286" y="1161"/>
                </a:cubicBezTo>
                <a:cubicBezTo>
                  <a:pt x="4286" y="1131"/>
                  <a:pt x="4286" y="1131"/>
                  <a:pt x="4286" y="1131"/>
                </a:cubicBezTo>
                <a:cubicBezTo>
                  <a:pt x="4238" y="1091"/>
                  <a:pt x="4238" y="1091"/>
                  <a:pt x="4238" y="1091"/>
                </a:cubicBezTo>
                <a:cubicBezTo>
                  <a:pt x="4238" y="974"/>
                  <a:pt x="4238" y="974"/>
                  <a:pt x="4238" y="974"/>
                </a:cubicBezTo>
                <a:cubicBezTo>
                  <a:pt x="4223" y="974"/>
                  <a:pt x="4223" y="974"/>
                  <a:pt x="4223" y="974"/>
                </a:cubicBezTo>
                <a:cubicBezTo>
                  <a:pt x="4166" y="1010"/>
                  <a:pt x="4166" y="1010"/>
                  <a:pt x="4166" y="1010"/>
                </a:cubicBezTo>
                <a:cubicBezTo>
                  <a:pt x="4166" y="995"/>
                  <a:pt x="4166" y="995"/>
                  <a:pt x="4166" y="995"/>
                </a:cubicBezTo>
                <a:cubicBezTo>
                  <a:pt x="4087" y="995"/>
                  <a:pt x="4087" y="995"/>
                  <a:pt x="4087" y="995"/>
                </a:cubicBezTo>
                <a:cubicBezTo>
                  <a:pt x="4087" y="1012"/>
                  <a:pt x="4087" y="1012"/>
                  <a:pt x="4087" y="1012"/>
                </a:cubicBezTo>
                <a:cubicBezTo>
                  <a:pt x="4069" y="1012"/>
                  <a:pt x="4069" y="1012"/>
                  <a:pt x="4069" y="1012"/>
                </a:cubicBezTo>
                <a:cubicBezTo>
                  <a:pt x="4069" y="1130"/>
                  <a:pt x="4069" y="1130"/>
                  <a:pt x="4069" y="1130"/>
                </a:cubicBezTo>
                <a:cubicBezTo>
                  <a:pt x="4046" y="1117"/>
                  <a:pt x="4046" y="1117"/>
                  <a:pt x="4046" y="1117"/>
                </a:cubicBezTo>
                <a:cubicBezTo>
                  <a:pt x="4046" y="1088"/>
                  <a:pt x="4046" y="1088"/>
                  <a:pt x="4046" y="1088"/>
                </a:cubicBezTo>
                <a:cubicBezTo>
                  <a:pt x="4039" y="1088"/>
                  <a:pt x="4039" y="1088"/>
                  <a:pt x="4039" y="1088"/>
                </a:cubicBezTo>
                <a:cubicBezTo>
                  <a:pt x="4039" y="1118"/>
                  <a:pt x="4039" y="1118"/>
                  <a:pt x="4039" y="1118"/>
                </a:cubicBezTo>
                <a:cubicBezTo>
                  <a:pt x="4032" y="1118"/>
                  <a:pt x="4032" y="1118"/>
                  <a:pt x="4032" y="1118"/>
                </a:cubicBezTo>
                <a:cubicBezTo>
                  <a:pt x="4032" y="1061"/>
                  <a:pt x="4032" y="1061"/>
                  <a:pt x="4032" y="1061"/>
                </a:cubicBezTo>
                <a:cubicBezTo>
                  <a:pt x="3989" y="1061"/>
                  <a:pt x="3989" y="1061"/>
                  <a:pt x="3989" y="1061"/>
                </a:cubicBezTo>
                <a:cubicBezTo>
                  <a:pt x="3989" y="1052"/>
                  <a:pt x="3984" y="1018"/>
                  <a:pt x="3943" y="995"/>
                </a:cubicBezTo>
                <a:cubicBezTo>
                  <a:pt x="3943" y="975"/>
                  <a:pt x="3943" y="975"/>
                  <a:pt x="3943" y="975"/>
                </a:cubicBezTo>
                <a:cubicBezTo>
                  <a:pt x="3933" y="975"/>
                  <a:pt x="3933" y="975"/>
                  <a:pt x="3933" y="975"/>
                </a:cubicBezTo>
                <a:cubicBezTo>
                  <a:pt x="3923" y="975"/>
                  <a:pt x="3923" y="975"/>
                  <a:pt x="3923" y="975"/>
                </a:cubicBezTo>
                <a:cubicBezTo>
                  <a:pt x="3923" y="995"/>
                  <a:pt x="3923" y="995"/>
                  <a:pt x="3923" y="995"/>
                </a:cubicBezTo>
                <a:cubicBezTo>
                  <a:pt x="3882" y="1018"/>
                  <a:pt x="3877" y="1052"/>
                  <a:pt x="3877" y="1061"/>
                </a:cubicBezTo>
                <a:cubicBezTo>
                  <a:pt x="3877" y="1070"/>
                  <a:pt x="3885" y="1078"/>
                  <a:pt x="3885" y="1078"/>
                </a:cubicBezTo>
                <a:cubicBezTo>
                  <a:pt x="3859" y="1078"/>
                  <a:pt x="3859" y="1078"/>
                  <a:pt x="3859" y="1078"/>
                </a:cubicBezTo>
                <a:cubicBezTo>
                  <a:pt x="3846" y="1078"/>
                  <a:pt x="3846" y="1078"/>
                  <a:pt x="3846" y="1078"/>
                </a:cubicBezTo>
                <a:cubicBezTo>
                  <a:pt x="3809" y="1051"/>
                  <a:pt x="3809" y="1051"/>
                  <a:pt x="3809" y="1051"/>
                </a:cubicBezTo>
                <a:cubicBezTo>
                  <a:pt x="3781" y="1070"/>
                  <a:pt x="3781" y="1070"/>
                  <a:pt x="3781" y="1070"/>
                </a:cubicBezTo>
                <a:cubicBezTo>
                  <a:pt x="3770" y="1080"/>
                  <a:pt x="3770" y="1080"/>
                  <a:pt x="3770" y="1080"/>
                </a:cubicBezTo>
                <a:cubicBezTo>
                  <a:pt x="3742" y="1080"/>
                  <a:pt x="3742" y="1080"/>
                  <a:pt x="3742" y="1080"/>
                </a:cubicBezTo>
                <a:cubicBezTo>
                  <a:pt x="3742" y="1095"/>
                  <a:pt x="3742" y="1095"/>
                  <a:pt x="3742" y="1095"/>
                </a:cubicBezTo>
                <a:cubicBezTo>
                  <a:pt x="3759" y="1095"/>
                  <a:pt x="3763" y="1109"/>
                  <a:pt x="3763" y="1109"/>
                </a:cubicBezTo>
                <a:cubicBezTo>
                  <a:pt x="3763" y="1133"/>
                  <a:pt x="3763" y="1133"/>
                  <a:pt x="3763" y="1133"/>
                </a:cubicBezTo>
                <a:cubicBezTo>
                  <a:pt x="3734" y="1133"/>
                  <a:pt x="3734" y="1133"/>
                  <a:pt x="3734" y="1133"/>
                </a:cubicBezTo>
                <a:cubicBezTo>
                  <a:pt x="3734" y="1123"/>
                  <a:pt x="3734" y="1123"/>
                  <a:pt x="3734" y="1123"/>
                </a:cubicBezTo>
                <a:cubicBezTo>
                  <a:pt x="3673" y="1123"/>
                  <a:pt x="3673" y="1123"/>
                  <a:pt x="3673" y="1123"/>
                </a:cubicBezTo>
                <a:cubicBezTo>
                  <a:pt x="3673" y="1147"/>
                  <a:pt x="3673" y="1147"/>
                  <a:pt x="3673" y="1147"/>
                </a:cubicBezTo>
                <a:cubicBezTo>
                  <a:pt x="3635" y="1147"/>
                  <a:pt x="3635" y="1147"/>
                  <a:pt x="3635" y="1147"/>
                </a:cubicBezTo>
                <a:cubicBezTo>
                  <a:pt x="3635" y="1405"/>
                  <a:pt x="3635" y="1405"/>
                  <a:pt x="3635" y="1405"/>
                </a:cubicBezTo>
                <a:cubicBezTo>
                  <a:pt x="3585" y="1405"/>
                  <a:pt x="3585" y="1405"/>
                  <a:pt x="3585" y="1405"/>
                </a:cubicBezTo>
                <a:cubicBezTo>
                  <a:pt x="3585" y="1415"/>
                  <a:pt x="3585" y="1415"/>
                  <a:pt x="3585" y="1415"/>
                </a:cubicBezTo>
                <a:cubicBezTo>
                  <a:pt x="3576" y="1415"/>
                  <a:pt x="3576" y="1415"/>
                  <a:pt x="3576" y="1415"/>
                </a:cubicBezTo>
                <a:cubicBezTo>
                  <a:pt x="3576" y="1437"/>
                  <a:pt x="3576" y="1437"/>
                  <a:pt x="3576" y="1437"/>
                </a:cubicBezTo>
                <a:cubicBezTo>
                  <a:pt x="3565" y="1437"/>
                  <a:pt x="3565" y="1437"/>
                  <a:pt x="3565" y="1437"/>
                </a:cubicBezTo>
                <a:cubicBezTo>
                  <a:pt x="3565" y="1403"/>
                  <a:pt x="3565" y="1403"/>
                  <a:pt x="3565" y="1403"/>
                </a:cubicBezTo>
                <a:cubicBezTo>
                  <a:pt x="3528" y="1403"/>
                  <a:pt x="3528" y="1403"/>
                  <a:pt x="3528" y="1403"/>
                </a:cubicBezTo>
                <a:cubicBezTo>
                  <a:pt x="3528" y="1259"/>
                  <a:pt x="3528" y="1259"/>
                  <a:pt x="3528" y="1259"/>
                </a:cubicBezTo>
                <a:cubicBezTo>
                  <a:pt x="3478" y="1259"/>
                  <a:pt x="3478" y="1259"/>
                  <a:pt x="3478" y="1259"/>
                </a:cubicBezTo>
                <a:cubicBezTo>
                  <a:pt x="3478" y="1245"/>
                  <a:pt x="3478" y="1245"/>
                  <a:pt x="3478" y="1245"/>
                </a:cubicBezTo>
                <a:cubicBezTo>
                  <a:pt x="3463" y="1245"/>
                  <a:pt x="3463" y="1245"/>
                  <a:pt x="3463" y="1245"/>
                </a:cubicBezTo>
                <a:cubicBezTo>
                  <a:pt x="3463" y="1255"/>
                  <a:pt x="3463" y="1255"/>
                  <a:pt x="3463" y="1255"/>
                </a:cubicBezTo>
                <a:cubicBezTo>
                  <a:pt x="3455" y="1255"/>
                  <a:pt x="3455" y="1255"/>
                  <a:pt x="3455" y="1255"/>
                </a:cubicBezTo>
                <a:cubicBezTo>
                  <a:pt x="3456" y="1251"/>
                  <a:pt x="3456" y="1248"/>
                  <a:pt x="3456" y="1245"/>
                </a:cubicBezTo>
                <a:cubicBezTo>
                  <a:pt x="3456" y="1211"/>
                  <a:pt x="3436" y="1182"/>
                  <a:pt x="3407" y="1168"/>
                </a:cubicBezTo>
                <a:cubicBezTo>
                  <a:pt x="3407" y="700"/>
                  <a:pt x="3407" y="700"/>
                  <a:pt x="3407" y="700"/>
                </a:cubicBezTo>
                <a:cubicBezTo>
                  <a:pt x="3431" y="687"/>
                  <a:pt x="3447" y="662"/>
                  <a:pt x="3447" y="634"/>
                </a:cubicBezTo>
                <a:cubicBezTo>
                  <a:pt x="3447" y="597"/>
                  <a:pt x="3421" y="567"/>
                  <a:pt x="3387" y="560"/>
                </a:cubicBezTo>
                <a:cubicBezTo>
                  <a:pt x="3383" y="429"/>
                  <a:pt x="3383" y="429"/>
                  <a:pt x="3383" y="429"/>
                </a:cubicBezTo>
                <a:cubicBezTo>
                  <a:pt x="3391" y="425"/>
                  <a:pt x="3397" y="417"/>
                  <a:pt x="3397" y="407"/>
                </a:cubicBezTo>
                <a:cubicBezTo>
                  <a:pt x="3397" y="400"/>
                  <a:pt x="3394" y="393"/>
                  <a:pt x="3390" y="389"/>
                </a:cubicBezTo>
                <a:cubicBezTo>
                  <a:pt x="3390" y="372"/>
                  <a:pt x="3390" y="372"/>
                  <a:pt x="3390" y="372"/>
                </a:cubicBezTo>
                <a:cubicBezTo>
                  <a:pt x="3382" y="372"/>
                  <a:pt x="3382" y="372"/>
                  <a:pt x="3382" y="372"/>
                </a:cubicBezTo>
                <a:cubicBezTo>
                  <a:pt x="3382" y="269"/>
                  <a:pt x="3382" y="269"/>
                  <a:pt x="3382" y="269"/>
                </a:cubicBezTo>
                <a:cubicBezTo>
                  <a:pt x="3377" y="269"/>
                  <a:pt x="3377" y="269"/>
                  <a:pt x="3377" y="269"/>
                </a:cubicBezTo>
                <a:cubicBezTo>
                  <a:pt x="3377" y="187"/>
                  <a:pt x="3377" y="187"/>
                  <a:pt x="3377" y="187"/>
                </a:cubicBezTo>
                <a:cubicBezTo>
                  <a:pt x="3377" y="187"/>
                  <a:pt x="3385" y="187"/>
                  <a:pt x="3385" y="177"/>
                </a:cubicBezTo>
                <a:cubicBezTo>
                  <a:pt x="3385" y="167"/>
                  <a:pt x="3377" y="170"/>
                  <a:pt x="3377" y="170"/>
                </a:cubicBezTo>
                <a:cubicBezTo>
                  <a:pt x="3372" y="0"/>
                  <a:pt x="3372" y="0"/>
                  <a:pt x="3372" y="0"/>
                </a:cubicBezTo>
                <a:cubicBezTo>
                  <a:pt x="3367" y="170"/>
                  <a:pt x="3367" y="170"/>
                  <a:pt x="3367" y="170"/>
                </a:cubicBezTo>
                <a:cubicBezTo>
                  <a:pt x="3367" y="170"/>
                  <a:pt x="3359" y="167"/>
                  <a:pt x="3359" y="177"/>
                </a:cubicBezTo>
                <a:cubicBezTo>
                  <a:pt x="3359" y="187"/>
                  <a:pt x="3367" y="187"/>
                  <a:pt x="3367" y="187"/>
                </a:cubicBezTo>
                <a:cubicBezTo>
                  <a:pt x="3367" y="269"/>
                  <a:pt x="3367" y="269"/>
                  <a:pt x="3367" y="269"/>
                </a:cubicBezTo>
                <a:cubicBezTo>
                  <a:pt x="3362" y="269"/>
                  <a:pt x="3362" y="269"/>
                  <a:pt x="3362" y="269"/>
                </a:cubicBezTo>
                <a:cubicBezTo>
                  <a:pt x="3362" y="372"/>
                  <a:pt x="3362" y="372"/>
                  <a:pt x="3362" y="372"/>
                </a:cubicBezTo>
                <a:cubicBezTo>
                  <a:pt x="3354" y="372"/>
                  <a:pt x="3354" y="372"/>
                  <a:pt x="3354" y="372"/>
                </a:cubicBezTo>
                <a:cubicBezTo>
                  <a:pt x="3354" y="389"/>
                  <a:pt x="3354" y="389"/>
                  <a:pt x="3354" y="389"/>
                </a:cubicBezTo>
                <a:cubicBezTo>
                  <a:pt x="3350" y="393"/>
                  <a:pt x="3347" y="400"/>
                  <a:pt x="3347" y="407"/>
                </a:cubicBezTo>
                <a:cubicBezTo>
                  <a:pt x="3347" y="417"/>
                  <a:pt x="3353" y="425"/>
                  <a:pt x="3361" y="429"/>
                </a:cubicBezTo>
                <a:cubicBezTo>
                  <a:pt x="3357" y="560"/>
                  <a:pt x="3357" y="560"/>
                  <a:pt x="3357" y="560"/>
                </a:cubicBezTo>
                <a:cubicBezTo>
                  <a:pt x="3323" y="567"/>
                  <a:pt x="3297" y="597"/>
                  <a:pt x="3297" y="634"/>
                </a:cubicBezTo>
                <a:cubicBezTo>
                  <a:pt x="3297" y="659"/>
                  <a:pt x="3310" y="681"/>
                  <a:pt x="3329" y="695"/>
                </a:cubicBezTo>
                <a:cubicBezTo>
                  <a:pt x="3329" y="1173"/>
                  <a:pt x="3329" y="1173"/>
                  <a:pt x="3329" y="1173"/>
                </a:cubicBezTo>
                <a:cubicBezTo>
                  <a:pt x="3304" y="1187"/>
                  <a:pt x="3288" y="1214"/>
                  <a:pt x="3288" y="1245"/>
                </a:cubicBezTo>
                <a:cubicBezTo>
                  <a:pt x="3288" y="1275"/>
                  <a:pt x="3304" y="1302"/>
                  <a:pt x="3329" y="1317"/>
                </a:cubicBezTo>
                <a:cubicBezTo>
                  <a:pt x="3329" y="1343"/>
                  <a:pt x="3329" y="1343"/>
                  <a:pt x="3329" y="1343"/>
                </a:cubicBezTo>
                <a:cubicBezTo>
                  <a:pt x="3287" y="1479"/>
                  <a:pt x="3287" y="1479"/>
                  <a:pt x="3287" y="1479"/>
                </a:cubicBezTo>
                <a:cubicBezTo>
                  <a:pt x="3180" y="1479"/>
                  <a:pt x="3180" y="1479"/>
                  <a:pt x="3180" y="1479"/>
                </a:cubicBezTo>
                <a:cubicBezTo>
                  <a:pt x="3180" y="1420"/>
                  <a:pt x="3180" y="1420"/>
                  <a:pt x="3180" y="1420"/>
                </a:cubicBezTo>
                <a:cubicBezTo>
                  <a:pt x="3132" y="1420"/>
                  <a:pt x="3132" y="1420"/>
                  <a:pt x="3132" y="1420"/>
                </a:cubicBezTo>
                <a:cubicBezTo>
                  <a:pt x="3132" y="1479"/>
                  <a:pt x="3132" y="1479"/>
                  <a:pt x="3132" y="1479"/>
                </a:cubicBezTo>
                <a:cubicBezTo>
                  <a:pt x="2997" y="1479"/>
                  <a:pt x="2997" y="1479"/>
                  <a:pt x="2997" y="1479"/>
                </a:cubicBezTo>
                <a:cubicBezTo>
                  <a:pt x="2997" y="1395"/>
                  <a:pt x="2997" y="1395"/>
                  <a:pt x="2997" y="1395"/>
                </a:cubicBezTo>
                <a:cubicBezTo>
                  <a:pt x="2850" y="1372"/>
                  <a:pt x="2850" y="1372"/>
                  <a:pt x="2850" y="1372"/>
                </a:cubicBezTo>
                <a:cubicBezTo>
                  <a:pt x="2850" y="1279"/>
                  <a:pt x="2850" y="1279"/>
                  <a:pt x="2850" y="1279"/>
                </a:cubicBezTo>
                <a:cubicBezTo>
                  <a:pt x="2844" y="1271"/>
                  <a:pt x="2844" y="1271"/>
                  <a:pt x="2844" y="1271"/>
                </a:cubicBezTo>
                <a:cubicBezTo>
                  <a:pt x="2844" y="1227"/>
                  <a:pt x="2844" y="1227"/>
                  <a:pt x="2844" y="1227"/>
                </a:cubicBezTo>
                <a:cubicBezTo>
                  <a:pt x="2838" y="1223"/>
                  <a:pt x="2838" y="1223"/>
                  <a:pt x="2838" y="1223"/>
                </a:cubicBezTo>
                <a:cubicBezTo>
                  <a:pt x="2838" y="1194"/>
                  <a:pt x="2838" y="1194"/>
                  <a:pt x="2838" y="1194"/>
                </a:cubicBezTo>
                <a:cubicBezTo>
                  <a:pt x="2818" y="1177"/>
                  <a:pt x="2818" y="1177"/>
                  <a:pt x="2818" y="1177"/>
                </a:cubicBezTo>
                <a:cubicBezTo>
                  <a:pt x="2803" y="1177"/>
                  <a:pt x="2803" y="1177"/>
                  <a:pt x="2803" y="1177"/>
                </a:cubicBezTo>
                <a:cubicBezTo>
                  <a:pt x="2797" y="1119"/>
                  <a:pt x="2797" y="1119"/>
                  <a:pt x="2797" y="1119"/>
                </a:cubicBezTo>
                <a:cubicBezTo>
                  <a:pt x="2791" y="1177"/>
                  <a:pt x="2791" y="1177"/>
                  <a:pt x="2791" y="1177"/>
                </a:cubicBezTo>
                <a:cubicBezTo>
                  <a:pt x="2776" y="1177"/>
                  <a:pt x="2776" y="1177"/>
                  <a:pt x="2776" y="1177"/>
                </a:cubicBezTo>
                <a:cubicBezTo>
                  <a:pt x="2756" y="1194"/>
                  <a:pt x="2756" y="1194"/>
                  <a:pt x="2756" y="1194"/>
                </a:cubicBezTo>
                <a:cubicBezTo>
                  <a:pt x="2756" y="1223"/>
                  <a:pt x="2756" y="1223"/>
                  <a:pt x="2756" y="1223"/>
                </a:cubicBezTo>
                <a:cubicBezTo>
                  <a:pt x="2750" y="1227"/>
                  <a:pt x="2750" y="1227"/>
                  <a:pt x="2750" y="1227"/>
                </a:cubicBezTo>
                <a:cubicBezTo>
                  <a:pt x="2750" y="1271"/>
                  <a:pt x="2750" y="1271"/>
                  <a:pt x="2750" y="1271"/>
                </a:cubicBezTo>
                <a:cubicBezTo>
                  <a:pt x="2744" y="1279"/>
                  <a:pt x="2744" y="1279"/>
                  <a:pt x="2744" y="1279"/>
                </a:cubicBezTo>
                <a:cubicBezTo>
                  <a:pt x="2744" y="1341"/>
                  <a:pt x="2744" y="1341"/>
                  <a:pt x="2744" y="1341"/>
                </a:cubicBezTo>
                <a:cubicBezTo>
                  <a:pt x="2744" y="1341"/>
                  <a:pt x="2733" y="1330"/>
                  <a:pt x="2701" y="1330"/>
                </a:cubicBezTo>
                <a:cubicBezTo>
                  <a:pt x="2658" y="1330"/>
                  <a:pt x="2628" y="1372"/>
                  <a:pt x="2628" y="1372"/>
                </a:cubicBezTo>
                <a:cubicBezTo>
                  <a:pt x="2572" y="1372"/>
                  <a:pt x="2572" y="1372"/>
                  <a:pt x="2572" y="1372"/>
                </a:cubicBezTo>
                <a:cubicBezTo>
                  <a:pt x="2572" y="1389"/>
                  <a:pt x="2572" y="1389"/>
                  <a:pt x="2572" y="1389"/>
                </a:cubicBezTo>
                <a:cubicBezTo>
                  <a:pt x="2553" y="1389"/>
                  <a:pt x="2553" y="1389"/>
                  <a:pt x="2553" y="1389"/>
                </a:cubicBezTo>
                <a:cubicBezTo>
                  <a:pt x="2553" y="1382"/>
                  <a:pt x="2553" y="1382"/>
                  <a:pt x="2553" y="1382"/>
                </a:cubicBezTo>
                <a:cubicBezTo>
                  <a:pt x="2510" y="1382"/>
                  <a:pt x="2510" y="1382"/>
                  <a:pt x="2510" y="1382"/>
                </a:cubicBezTo>
                <a:cubicBezTo>
                  <a:pt x="2502" y="1393"/>
                  <a:pt x="2502" y="1393"/>
                  <a:pt x="2502" y="1393"/>
                </a:cubicBezTo>
                <a:cubicBezTo>
                  <a:pt x="2478" y="1393"/>
                  <a:pt x="2478" y="1393"/>
                  <a:pt x="2478" y="1393"/>
                </a:cubicBezTo>
                <a:cubicBezTo>
                  <a:pt x="2478" y="1402"/>
                  <a:pt x="2478" y="1402"/>
                  <a:pt x="2478" y="1402"/>
                </a:cubicBezTo>
                <a:cubicBezTo>
                  <a:pt x="2470" y="1402"/>
                  <a:pt x="2470" y="1402"/>
                  <a:pt x="2470" y="1402"/>
                </a:cubicBezTo>
                <a:cubicBezTo>
                  <a:pt x="2470" y="1378"/>
                  <a:pt x="2470" y="1378"/>
                  <a:pt x="2470" y="1378"/>
                </a:cubicBezTo>
                <a:cubicBezTo>
                  <a:pt x="2443" y="1378"/>
                  <a:pt x="2443" y="1378"/>
                  <a:pt x="2443" y="1378"/>
                </a:cubicBezTo>
                <a:cubicBezTo>
                  <a:pt x="2432" y="1388"/>
                  <a:pt x="2432" y="1388"/>
                  <a:pt x="2432" y="1388"/>
                </a:cubicBezTo>
                <a:cubicBezTo>
                  <a:pt x="2417" y="1388"/>
                  <a:pt x="2417" y="1388"/>
                  <a:pt x="2417" y="1388"/>
                </a:cubicBezTo>
                <a:cubicBezTo>
                  <a:pt x="2408" y="1375"/>
                  <a:pt x="2408" y="1375"/>
                  <a:pt x="2408" y="1375"/>
                </a:cubicBezTo>
                <a:cubicBezTo>
                  <a:pt x="2393" y="1375"/>
                  <a:pt x="2393" y="1375"/>
                  <a:pt x="2393" y="1375"/>
                </a:cubicBezTo>
                <a:cubicBezTo>
                  <a:pt x="2381" y="1388"/>
                  <a:pt x="2381" y="1388"/>
                  <a:pt x="2381" y="1388"/>
                </a:cubicBezTo>
                <a:cubicBezTo>
                  <a:pt x="2365" y="1388"/>
                  <a:pt x="2365" y="1388"/>
                  <a:pt x="2365" y="1388"/>
                </a:cubicBezTo>
                <a:cubicBezTo>
                  <a:pt x="2365" y="1465"/>
                  <a:pt x="2365" y="1465"/>
                  <a:pt x="2365" y="1465"/>
                </a:cubicBezTo>
                <a:cubicBezTo>
                  <a:pt x="2310" y="1465"/>
                  <a:pt x="2310" y="1465"/>
                  <a:pt x="2310" y="1465"/>
                </a:cubicBezTo>
                <a:cubicBezTo>
                  <a:pt x="2310" y="1440"/>
                  <a:pt x="2310" y="1440"/>
                  <a:pt x="2310" y="1440"/>
                </a:cubicBezTo>
                <a:cubicBezTo>
                  <a:pt x="2284" y="1420"/>
                  <a:pt x="2284" y="1420"/>
                  <a:pt x="2284" y="1420"/>
                </a:cubicBezTo>
                <a:cubicBezTo>
                  <a:pt x="2279" y="1380"/>
                  <a:pt x="2279" y="1380"/>
                  <a:pt x="2279" y="1380"/>
                </a:cubicBezTo>
                <a:cubicBezTo>
                  <a:pt x="2273" y="1419"/>
                  <a:pt x="2273" y="1419"/>
                  <a:pt x="2273" y="1419"/>
                </a:cubicBezTo>
                <a:cubicBezTo>
                  <a:pt x="2243" y="1441"/>
                  <a:pt x="2243" y="1441"/>
                  <a:pt x="2243" y="1441"/>
                </a:cubicBezTo>
                <a:cubicBezTo>
                  <a:pt x="2243" y="1457"/>
                  <a:pt x="2243" y="1457"/>
                  <a:pt x="2243" y="1457"/>
                </a:cubicBezTo>
                <a:cubicBezTo>
                  <a:pt x="2199" y="1457"/>
                  <a:pt x="2199" y="1457"/>
                  <a:pt x="2199" y="1457"/>
                </a:cubicBezTo>
                <a:cubicBezTo>
                  <a:pt x="2199" y="1401"/>
                  <a:pt x="2199" y="1401"/>
                  <a:pt x="2199" y="1401"/>
                </a:cubicBezTo>
                <a:cubicBezTo>
                  <a:pt x="2177" y="1401"/>
                  <a:pt x="2177" y="1401"/>
                  <a:pt x="2177" y="1401"/>
                </a:cubicBezTo>
                <a:cubicBezTo>
                  <a:pt x="2177" y="1391"/>
                  <a:pt x="2177" y="1391"/>
                  <a:pt x="2177" y="1391"/>
                </a:cubicBezTo>
                <a:cubicBezTo>
                  <a:pt x="2152" y="1391"/>
                  <a:pt x="2152" y="1391"/>
                  <a:pt x="2152" y="1391"/>
                </a:cubicBezTo>
                <a:cubicBezTo>
                  <a:pt x="2152" y="1409"/>
                  <a:pt x="2152" y="1409"/>
                  <a:pt x="2152" y="1409"/>
                </a:cubicBezTo>
                <a:cubicBezTo>
                  <a:pt x="2139" y="1409"/>
                  <a:pt x="2139" y="1409"/>
                  <a:pt x="2139" y="1409"/>
                </a:cubicBezTo>
                <a:cubicBezTo>
                  <a:pt x="2139" y="1371"/>
                  <a:pt x="2139" y="1371"/>
                  <a:pt x="2139" y="1371"/>
                </a:cubicBezTo>
                <a:cubicBezTo>
                  <a:pt x="2093" y="1371"/>
                  <a:pt x="2093" y="1371"/>
                  <a:pt x="2093" y="1371"/>
                </a:cubicBezTo>
                <a:cubicBezTo>
                  <a:pt x="2093" y="1436"/>
                  <a:pt x="2093" y="1436"/>
                  <a:pt x="2093" y="1436"/>
                </a:cubicBezTo>
                <a:cubicBezTo>
                  <a:pt x="2077" y="1436"/>
                  <a:pt x="2077" y="1436"/>
                  <a:pt x="2077" y="1436"/>
                </a:cubicBezTo>
                <a:cubicBezTo>
                  <a:pt x="2077" y="1453"/>
                  <a:pt x="2077" y="1453"/>
                  <a:pt x="2077" y="1453"/>
                </a:cubicBezTo>
                <a:cubicBezTo>
                  <a:pt x="2068" y="1453"/>
                  <a:pt x="2068" y="1453"/>
                  <a:pt x="2068" y="1453"/>
                </a:cubicBezTo>
                <a:cubicBezTo>
                  <a:pt x="2068" y="1463"/>
                  <a:pt x="2068" y="1463"/>
                  <a:pt x="2068" y="1463"/>
                </a:cubicBezTo>
                <a:cubicBezTo>
                  <a:pt x="2055" y="1463"/>
                  <a:pt x="2055" y="1463"/>
                  <a:pt x="2055" y="1463"/>
                </a:cubicBezTo>
                <a:cubicBezTo>
                  <a:pt x="2055" y="1453"/>
                  <a:pt x="2055" y="1453"/>
                  <a:pt x="2055" y="1453"/>
                </a:cubicBezTo>
                <a:cubicBezTo>
                  <a:pt x="2033" y="1453"/>
                  <a:pt x="2033" y="1453"/>
                  <a:pt x="2033" y="1453"/>
                </a:cubicBezTo>
                <a:cubicBezTo>
                  <a:pt x="2033" y="1461"/>
                  <a:pt x="2033" y="1461"/>
                  <a:pt x="2033" y="1461"/>
                </a:cubicBezTo>
                <a:cubicBezTo>
                  <a:pt x="2004" y="1461"/>
                  <a:pt x="2004" y="1461"/>
                  <a:pt x="2004" y="1461"/>
                </a:cubicBezTo>
                <a:cubicBezTo>
                  <a:pt x="2004" y="1471"/>
                  <a:pt x="2004" y="1471"/>
                  <a:pt x="2004" y="1471"/>
                </a:cubicBezTo>
                <a:cubicBezTo>
                  <a:pt x="1996" y="1471"/>
                  <a:pt x="1996" y="1471"/>
                  <a:pt x="1996" y="1471"/>
                </a:cubicBezTo>
                <a:cubicBezTo>
                  <a:pt x="1996" y="1463"/>
                  <a:pt x="1996" y="1463"/>
                  <a:pt x="1996" y="1463"/>
                </a:cubicBezTo>
                <a:cubicBezTo>
                  <a:pt x="1983" y="1463"/>
                  <a:pt x="1983" y="1463"/>
                  <a:pt x="1983" y="1463"/>
                </a:cubicBezTo>
                <a:cubicBezTo>
                  <a:pt x="1983" y="1479"/>
                  <a:pt x="1983" y="1479"/>
                  <a:pt x="1983" y="1479"/>
                </a:cubicBezTo>
                <a:cubicBezTo>
                  <a:pt x="1975" y="1479"/>
                  <a:pt x="1975" y="1479"/>
                  <a:pt x="1975" y="1479"/>
                </a:cubicBezTo>
                <a:cubicBezTo>
                  <a:pt x="1975" y="1343"/>
                  <a:pt x="1975" y="1343"/>
                  <a:pt x="1975" y="1343"/>
                </a:cubicBezTo>
                <a:cubicBezTo>
                  <a:pt x="1952" y="1343"/>
                  <a:pt x="1952" y="1343"/>
                  <a:pt x="1952" y="1343"/>
                </a:cubicBezTo>
                <a:cubicBezTo>
                  <a:pt x="1952" y="1352"/>
                  <a:pt x="1952" y="1352"/>
                  <a:pt x="1952" y="1352"/>
                </a:cubicBezTo>
                <a:cubicBezTo>
                  <a:pt x="1943" y="1352"/>
                  <a:pt x="1943" y="1352"/>
                  <a:pt x="1943" y="1352"/>
                </a:cubicBezTo>
                <a:cubicBezTo>
                  <a:pt x="1935" y="1335"/>
                  <a:pt x="1935" y="1335"/>
                  <a:pt x="1935" y="1335"/>
                </a:cubicBezTo>
                <a:cubicBezTo>
                  <a:pt x="1921" y="1335"/>
                  <a:pt x="1921" y="1335"/>
                  <a:pt x="1921" y="1335"/>
                </a:cubicBezTo>
                <a:cubicBezTo>
                  <a:pt x="1912" y="1352"/>
                  <a:pt x="1912" y="1352"/>
                  <a:pt x="1912" y="1352"/>
                </a:cubicBezTo>
                <a:cubicBezTo>
                  <a:pt x="1877" y="1352"/>
                  <a:pt x="1877" y="1352"/>
                  <a:pt x="1877" y="1352"/>
                </a:cubicBezTo>
                <a:cubicBezTo>
                  <a:pt x="1877" y="1456"/>
                  <a:pt x="1877" y="1456"/>
                  <a:pt x="1877" y="1456"/>
                </a:cubicBezTo>
                <a:cubicBezTo>
                  <a:pt x="1805" y="1456"/>
                  <a:pt x="1805" y="1456"/>
                  <a:pt x="1805" y="1456"/>
                </a:cubicBezTo>
                <a:cubicBezTo>
                  <a:pt x="1791" y="1441"/>
                  <a:pt x="1791" y="1441"/>
                  <a:pt x="1791" y="1441"/>
                </a:cubicBezTo>
                <a:cubicBezTo>
                  <a:pt x="1781" y="1452"/>
                  <a:pt x="1781" y="1452"/>
                  <a:pt x="1781" y="1452"/>
                </a:cubicBezTo>
                <a:cubicBezTo>
                  <a:pt x="1771" y="1452"/>
                  <a:pt x="1771" y="1452"/>
                  <a:pt x="1771" y="1452"/>
                </a:cubicBezTo>
                <a:cubicBezTo>
                  <a:pt x="1756" y="1437"/>
                  <a:pt x="1756" y="1437"/>
                  <a:pt x="1756" y="1437"/>
                </a:cubicBezTo>
                <a:cubicBezTo>
                  <a:pt x="1744" y="1437"/>
                  <a:pt x="1744" y="1437"/>
                  <a:pt x="1744" y="1437"/>
                </a:cubicBezTo>
                <a:cubicBezTo>
                  <a:pt x="1731" y="1448"/>
                  <a:pt x="1731" y="1448"/>
                  <a:pt x="1731" y="1448"/>
                </a:cubicBezTo>
                <a:cubicBezTo>
                  <a:pt x="1699" y="1448"/>
                  <a:pt x="1699" y="1448"/>
                  <a:pt x="1699" y="1448"/>
                </a:cubicBezTo>
                <a:cubicBezTo>
                  <a:pt x="1699" y="1437"/>
                  <a:pt x="1699" y="1437"/>
                  <a:pt x="1699" y="1437"/>
                </a:cubicBezTo>
                <a:cubicBezTo>
                  <a:pt x="1673" y="1437"/>
                  <a:pt x="1673" y="1437"/>
                  <a:pt x="1673" y="1437"/>
                </a:cubicBezTo>
                <a:cubicBezTo>
                  <a:pt x="1673" y="1469"/>
                  <a:pt x="1673" y="1469"/>
                  <a:pt x="1673" y="1469"/>
                </a:cubicBezTo>
                <a:cubicBezTo>
                  <a:pt x="1656" y="1469"/>
                  <a:pt x="1656" y="1469"/>
                  <a:pt x="1656" y="1469"/>
                </a:cubicBezTo>
                <a:cubicBezTo>
                  <a:pt x="1656" y="1459"/>
                  <a:pt x="1656" y="1459"/>
                  <a:pt x="1656" y="1459"/>
                </a:cubicBezTo>
                <a:cubicBezTo>
                  <a:pt x="1619" y="1459"/>
                  <a:pt x="1619" y="1459"/>
                  <a:pt x="1619" y="1459"/>
                </a:cubicBezTo>
                <a:cubicBezTo>
                  <a:pt x="1619" y="1448"/>
                  <a:pt x="1619" y="1448"/>
                  <a:pt x="1619" y="1448"/>
                </a:cubicBezTo>
                <a:cubicBezTo>
                  <a:pt x="1587" y="1448"/>
                  <a:pt x="1587" y="1448"/>
                  <a:pt x="1587" y="1448"/>
                </a:cubicBezTo>
                <a:cubicBezTo>
                  <a:pt x="1587" y="1459"/>
                  <a:pt x="1587" y="1459"/>
                  <a:pt x="1587" y="1459"/>
                </a:cubicBezTo>
                <a:cubicBezTo>
                  <a:pt x="1563" y="1459"/>
                  <a:pt x="1563" y="1459"/>
                  <a:pt x="1563" y="1459"/>
                </a:cubicBezTo>
                <a:cubicBezTo>
                  <a:pt x="1563" y="1407"/>
                  <a:pt x="1563" y="1407"/>
                  <a:pt x="1563" y="1407"/>
                </a:cubicBezTo>
                <a:cubicBezTo>
                  <a:pt x="1531" y="1393"/>
                  <a:pt x="1531" y="1393"/>
                  <a:pt x="1531" y="1393"/>
                </a:cubicBezTo>
                <a:cubicBezTo>
                  <a:pt x="1531" y="1408"/>
                  <a:pt x="1531" y="1408"/>
                  <a:pt x="1531" y="1408"/>
                </a:cubicBezTo>
                <a:cubicBezTo>
                  <a:pt x="1524" y="1408"/>
                  <a:pt x="1524" y="1408"/>
                  <a:pt x="1524" y="1408"/>
                </a:cubicBezTo>
                <a:cubicBezTo>
                  <a:pt x="1524" y="1331"/>
                  <a:pt x="1524" y="1331"/>
                  <a:pt x="1524" y="1331"/>
                </a:cubicBezTo>
                <a:cubicBezTo>
                  <a:pt x="1507" y="1331"/>
                  <a:pt x="1507" y="1331"/>
                  <a:pt x="1507" y="1331"/>
                </a:cubicBezTo>
                <a:cubicBezTo>
                  <a:pt x="1507" y="1307"/>
                  <a:pt x="1507" y="1307"/>
                  <a:pt x="1507" y="1307"/>
                </a:cubicBezTo>
                <a:cubicBezTo>
                  <a:pt x="1479" y="1307"/>
                  <a:pt x="1479" y="1307"/>
                  <a:pt x="1479" y="1307"/>
                </a:cubicBezTo>
                <a:cubicBezTo>
                  <a:pt x="1479" y="1281"/>
                  <a:pt x="1479" y="1281"/>
                  <a:pt x="1479" y="1281"/>
                </a:cubicBezTo>
                <a:cubicBezTo>
                  <a:pt x="1465" y="1281"/>
                  <a:pt x="1465" y="1281"/>
                  <a:pt x="1465" y="1281"/>
                </a:cubicBezTo>
                <a:cubicBezTo>
                  <a:pt x="1465" y="1307"/>
                  <a:pt x="1465" y="1307"/>
                  <a:pt x="1465" y="1307"/>
                </a:cubicBezTo>
                <a:cubicBezTo>
                  <a:pt x="1443" y="1307"/>
                  <a:pt x="1443" y="1307"/>
                  <a:pt x="1443" y="1307"/>
                </a:cubicBezTo>
                <a:cubicBezTo>
                  <a:pt x="1443" y="1265"/>
                  <a:pt x="1443" y="1265"/>
                  <a:pt x="1443" y="1265"/>
                </a:cubicBezTo>
                <a:cubicBezTo>
                  <a:pt x="1443" y="1265"/>
                  <a:pt x="1412" y="1232"/>
                  <a:pt x="1389" y="1232"/>
                </a:cubicBezTo>
                <a:cubicBezTo>
                  <a:pt x="1367" y="1232"/>
                  <a:pt x="1337" y="1269"/>
                  <a:pt x="1337" y="1269"/>
                </a:cubicBezTo>
                <a:cubicBezTo>
                  <a:pt x="1337" y="1359"/>
                  <a:pt x="1337" y="1359"/>
                  <a:pt x="1337" y="1359"/>
                </a:cubicBezTo>
                <a:cubicBezTo>
                  <a:pt x="1315" y="1359"/>
                  <a:pt x="1315" y="1359"/>
                  <a:pt x="1315" y="1359"/>
                </a:cubicBezTo>
                <a:cubicBezTo>
                  <a:pt x="1315" y="1417"/>
                  <a:pt x="1315" y="1417"/>
                  <a:pt x="1315" y="1417"/>
                </a:cubicBezTo>
                <a:cubicBezTo>
                  <a:pt x="1275" y="1432"/>
                  <a:pt x="1275" y="1432"/>
                  <a:pt x="1275" y="1432"/>
                </a:cubicBezTo>
                <a:cubicBezTo>
                  <a:pt x="1275" y="1445"/>
                  <a:pt x="1275" y="1445"/>
                  <a:pt x="1275" y="1445"/>
                </a:cubicBezTo>
                <a:cubicBezTo>
                  <a:pt x="1267" y="1445"/>
                  <a:pt x="1267" y="1445"/>
                  <a:pt x="1267" y="1445"/>
                </a:cubicBezTo>
                <a:cubicBezTo>
                  <a:pt x="1267" y="1421"/>
                  <a:pt x="1267" y="1421"/>
                  <a:pt x="1267" y="1421"/>
                </a:cubicBezTo>
                <a:cubicBezTo>
                  <a:pt x="1253" y="1421"/>
                  <a:pt x="1253" y="1421"/>
                  <a:pt x="1253" y="1421"/>
                </a:cubicBezTo>
                <a:cubicBezTo>
                  <a:pt x="1235" y="1395"/>
                  <a:pt x="1235" y="1395"/>
                  <a:pt x="1235" y="1395"/>
                </a:cubicBezTo>
                <a:cubicBezTo>
                  <a:pt x="1213" y="1416"/>
                  <a:pt x="1213" y="1416"/>
                  <a:pt x="1213" y="1416"/>
                </a:cubicBezTo>
                <a:cubicBezTo>
                  <a:pt x="1213" y="1399"/>
                  <a:pt x="1213" y="1399"/>
                  <a:pt x="1213" y="1399"/>
                </a:cubicBezTo>
                <a:cubicBezTo>
                  <a:pt x="1200" y="1399"/>
                  <a:pt x="1200" y="1399"/>
                  <a:pt x="1200" y="1399"/>
                </a:cubicBezTo>
                <a:cubicBezTo>
                  <a:pt x="1200" y="1409"/>
                  <a:pt x="1200" y="1409"/>
                  <a:pt x="1200" y="1409"/>
                </a:cubicBezTo>
                <a:cubicBezTo>
                  <a:pt x="1189" y="1409"/>
                  <a:pt x="1189" y="1409"/>
                  <a:pt x="1189" y="1409"/>
                </a:cubicBezTo>
                <a:cubicBezTo>
                  <a:pt x="1189" y="1392"/>
                  <a:pt x="1189" y="1392"/>
                  <a:pt x="1189" y="1392"/>
                </a:cubicBezTo>
                <a:cubicBezTo>
                  <a:pt x="1164" y="1392"/>
                  <a:pt x="1164" y="1392"/>
                  <a:pt x="1164" y="1392"/>
                </a:cubicBezTo>
                <a:cubicBezTo>
                  <a:pt x="1164" y="1401"/>
                  <a:pt x="1164" y="1401"/>
                  <a:pt x="1164" y="1401"/>
                </a:cubicBezTo>
                <a:cubicBezTo>
                  <a:pt x="1155" y="1401"/>
                  <a:pt x="1155" y="1401"/>
                  <a:pt x="1155" y="1401"/>
                </a:cubicBezTo>
                <a:cubicBezTo>
                  <a:pt x="1155" y="1417"/>
                  <a:pt x="1155" y="1417"/>
                  <a:pt x="1155" y="1417"/>
                </a:cubicBezTo>
                <a:cubicBezTo>
                  <a:pt x="1133" y="1417"/>
                  <a:pt x="1133" y="1417"/>
                  <a:pt x="1133" y="1417"/>
                </a:cubicBezTo>
                <a:cubicBezTo>
                  <a:pt x="1133" y="1397"/>
                  <a:pt x="1133" y="1397"/>
                  <a:pt x="1133" y="1397"/>
                </a:cubicBezTo>
                <a:cubicBezTo>
                  <a:pt x="1123" y="1397"/>
                  <a:pt x="1123" y="1397"/>
                  <a:pt x="1123" y="1397"/>
                </a:cubicBezTo>
                <a:cubicBezTo>
                  <a:pt x="1112" y="1385"/>
                  <a:pt x="1112" y="1385"/>
                  <a:pt x="1112" y="1385"/>
                </a:cubicBezTo>
                <a:cubicBezTo>
                  <a:pt x="1104" y="1391"/>
                  <a:pt x="1104" y="1391"/>
                  <a:pt x="1104" y="1391"/>
                </a:cubicBezTo>
                <a:cubicBezTo>
                  <a:pt x="1095" y="1391"/>
                  <a:pt x="1095" y="1391"/>
                  <a:pt x="1095" y="1391"/>
                </a:cubicBezTo>
                <a:cubicBezTo>
                  <a:pt x="1076" y="1368"/>
                  <a:pt x="1076" y="1368"/>
                  <a:pt x="1076" y="1368"/>
                </a:cubicBezTo>
                <a:cubicBezTo>
                  <a:pt x="1063" y="1389"/>
                  <a:pt x="1063" y="1389"/>
                  <a:pt x="1063" y="1389"/>
                </a:cubicBezTo>
                <a:cubicBezTo>
                  <a:pt x="1051" y="1389"/>
                  <a:pt x="1051" y="1389"/>
                  <a:pt x="1051" y="1389"/>
                </a:cubicBezTo>
                <a:cubicBezTo>
                  <a:pt x="1051" y="1371"/>
                  <a:pt x="1051" y="1371"/>
                  <a:pt x="1051" y="1371"/>
                </a:cubicBezTo>
                <a:cubicBezTo>
                  <a:pt x="1031" y="1371"/>
                  <a:pt x="1031" y="1371"/>
                  <a:pt x="1031" y="1371"/>
                </a:cubicBezTo>
                <a:cubicBezTo>
                  <a:pt x="1031" y="1391"/>
                  <a:pt x="1031" y="1391"/>
                  <a:pt x="1031" y="1391"/>
                </a:cubicBezTo>
                <a:cubicBezTo>
                  <a:pt x="1020" y="1403"/>
                  <a:pt x="1020" y="1403"/>
                  <a:pt x="1020" y="1403"/>
                </a:cubicBezTo>
                <a:cubicBezTo>
                  <a:pt x="1012" y="1403"/>
                  <a:pt x="1012" y="1403"/>
                  <a:pt x="1012" y="1403"/>
                </a:cubicBezTo>
                <a:cubicBezTo>
                  <a:pt x="1012" y="1376"/>
                  <a:pt x="1012" y="1376"/>
                  <a:pt x="1012" y="1376"/>
                </a:cubicBezTo>
                <a:cubicBezTo>
                  <a:pt x="999" y="1376"/>
                  <a:pt x="999" y="1376"/>
                  <a:pt x="999" y="1376"/>
                </a:cubicBezTo>
                <a:cubicBezTo>
                  <a:pt x="988" y="1359"/>
                  <a:pt x="988" y="1359"/>
                  <a:pt x="988" y="1359"/>
                </a:cubicBezTo>
                <a:cubicBezTo>
                  <a:pt x="969" y="1381"/>
                  <a:pt x="969" y="1381"/>
                  <a:pt x="969" y="1381"/>
                </a:cubicBezTo>
                <a:cubicBezTo>
                  <a:pt x="969" y="1224"/>
                  <a:pt x="969" y="1224"/>
                  <a:pt x="969" y="1224"/>
                </a:cubicBezTo>
                <a:cubicBezTo>
                  <a:pt x="943" y="1224"/>
                  <a:pt x="943" y="1224"/>
                  <a:pt x="943" y="1224"/>
                </a:cubicBezTo>
                <a:cubicBezTo>
                  <a:pt x="943" y="1212"/>
                  <a:pt x="943" y="1212"/>
                  <a:pt x="943" y="1212"/>
                </a:cubicBezTo>
                <a:cubicBezTo>
                  <a:pt x="969" y="1212"/>
                  <a:pt x="969" y="1212"/>
                  <a:pt x="969" y="1212"/>
                </a:cubicBezTo>
                <a:cubicBezTo>
                  <a:pt x="969" y="1204"/>
                  <a:pt x="969" y="1204"/>
                  <a:pt x="969" y="1204"/>
                </a:cubicBezTo>
                <a:cubicBezTo>
                  <a:pt x="847" y="1204"/>
                  <a:pt x="847" y="1204"/>
                  <a:pt x="847" y="1204"/>
                </a:cubicBezTo>
                <a:cubicBezTo>
                  <a:pt x="847" y="1211"/>
                  <a:pt x="847" y="1211"/>
                  <a:pt x="847" y="1211"/>
                </a:cubicBezTo>
                <a:cubicBezTo>
                  <a:pt x="857" y="1211"/>
                  <a:pt x="857" y="1211"/>
                  <a:pt x="857" y="1211"/>
                </a:cubicBezTo>
                <a:cubicBezTo>
                  <a:pt x="857" y="1224"/>
                  <a:pt x="857" y="1224"/>
                  <a:pt x="857" y="1224"/>
                </a:cubicBezTo>
                <a:cubicBezTo>
                  <a:pt x="843" y="1224"/>
                  <a:pt x="843" y="1224"/>
                  <a:pt x="843" y="1224"/>
                </a:cubicBezTo>
                <a:cubicBezTo>
                  <a:pt x="843" y="1375"/>
                  <a:pt x="843" y="1375"/>
                  <a:pt x="843" y="1375"/>
                </a:cubicBezTo>
                <a:cubicBezTo>
                  <a:pt x="828" y="1375"/>
                  <a:pt x="828" y="1375"/>
                  <a:pt x="828" y="1375"/>
                </a:cubicBezTo>
                <a:cubicBezTo>
                  <a:pt x="828" y="1387"/>
                  <a:pt x="828" y="1387"/>
                  <a:pt x="828" y="1387"/>
                </a:cubicBezTo>
                <a:cubicBezTo>
                  <a:pt x="816" y="1387"/>
                  <a:pt x="816" y="1387"/>
                  <a:pt x="816" y="1387"/>
                </a:cubicBezTo>
                <a:cubicBezTo>
                  <a:pt x="816" y="1403"/>
                  <a:pt x="816" y="1403"/>
                  <a:pt x="816" y="1403"/>
                </a:cubicBezTo>
                <a:cubicBezTo>
                  <a:pt x="804" y="1403"/>
                  <a:pt x="804" y="1403"/>
                  <a:pt x="804" y="1403"/>
                </a:cubicBezTo>
                <a:cubicBezTo>
                  <a:pt x="787" y="1393"/>
                  <a:pt x="787" y="1393"/>
                  <a:pt x="787" y="1393"/>
                </a:cubicBezTo>
                <a:cubicBezTo>
                  <a:pt x="787" y="1193"/>
                  <a:pt x="787" y="1193"/>
                  <a:pt x="787" y="1193"/>
                </a:cubicBezTo>
                <a:cubicBezTo>
                  <a:pt x="691" y="1193"/>
                  <a:pt x="691" y="1193"/>
                  <a:pt x="691" y="1193"/>
                </a:cubicBezTo>
                <a:cubicBezTo>
                  <a:pt x="691" y="1427"/>
                  <a:pt x="691" y="1427"/>
                  <a:pt x="691" y="1427"/>
                </a:cubicBezTo>
                <a:cubicBezTo>
                  <a:pt x="664" y="1427"/>
                  <a:pt x="664" y="1427"/>
                  <a:pt x="664" y="1427"/>
                </a:cubicBezTo>
                <a:cubicBezTo>
                  <a:pt x="664" y="1445"/>
                  <a:pt x="664" y="1445"/>
                  <a:pt x="664" y="1445"/>
                </a:cubicBezTo>
                <a:cubicBezTo>
                  <a:pt x="640" y="1445"/>
                  <a:pt x="640" y="1445"/>
                  <a:pt x="640" y="1445"/>
                </a:cubicBezTo>
                <a:cubicBezTo>
                  <a:pt x="640" y="1436"/>
                  <a:pt x="640" y="1436"/>
                  <a:pt x="640" y="1436"/>
                </a:cubicBezTo>
                <a:cubicBezTo>
                  <a:pt x="625" y="1436"/>
                  <a:pt x="625" y="1436"/>
                  <a:pt x="625" y="1436"/>
                </a:cubicBezTo>
                <a:cubicBezTo>
                  <a:pt x="625" y="1237"/>
                  <a:pt x="625" y="1237"/>
                  <a:pt x="625" y="1237"/>
                </a:cubicBezTo>
                <a:cubicBezTo>
                  <a:pt x="601" y="1237"/>
                  <a:pt x="601" y="1237"/>
                  <a:pt x="601" y="1237"/>
                </a:cubicBezTo>
                <a:cubicBezTo>
                  <a:pt x="601" y="1228"/>
                  <a:pt x="601" y="1228"/>
                  <a:pt x="601" y="1228"/>
                </a:cubicBezTo>
                <a:cubicBezTo>
                  <a:pt x="536" y="1228"/>
                  <a:pt x="536" y="1228"/>
                  <a:pt x="536" y="1228"/>
                </a:cubicBezTo>
                <a:cubicBezTo>
                  <a:pt x="536" y="1241"/>
                  <a:pt x="536" y="1241"/>
                  <a:pt x="536" y="1241"/>
                </a:cubicBezTo>
                <a:cubicBezTo>
                  <a:pt x="515" y="1241"/>
                  <a:pt x="515" y="1241"/>
                  <a:pt x="515" y="1241"/>
                </a:cubicBezTo>
                <a:cubicBezTo>
                  <a:pt x="515" y="1227"/>
                  <a:pt x="515" y="1227"/>
                  <a:pt x="515" y="1227"/>
                </a:cubicBezTo>
                <a:cubicBezTo>
                  <a:pt x="501" y="1227"/>
                  <a:pt x="501" y="1227"/>
                  <a:pt x="501" y="1227"/>
                </a:cubicBezTo>
                <a:cubicBezTo>
                  <a:pt x="501" y="1227"/>
                  <a:pt x="487" y="1169"/>
                  <a:pt x="456" y="1169"/>
                </a:cubicBezTo>
                <a:cubicBezTo>
                  <a:pt x="425" y="1169"/>
                  <a:pt x="401" y="1224"/>
                  <a:pt x="401" y="1224"/>
                </a:cubicBezTo>
                <a:cubicBezTo>
                  <a:pt x="392" y="1224"/>
                  <a:pt x="392" y="1224"/>
                  <a:pt x="392" y="1224"/>
                </a:cubicBezTo>
                <a:cubicBezTo>
                  <a:pt x="392" y="1243"/>
                  <a:pt x="392" y="1243"/>
                  <a:pt x="392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373" y="1233"/>
                  <a:pt x="373" y="1233"/>
                  <a:pt x="373" y="1233"/>
                </a:cubicBezTo>
                <a:cubicBezTo>
                  <a:pt x="320" y="1233"/>
                  <a:pt x="320" y="1233"/>
                  <a:pt x="320" y="1233"/>
                </a:cubicBezTo>
                <a:cubicBezTo>
                  <a:pt x="320" y="1245"/>
                  <a:pt x="320" y="1245"/>
                  <a:pt x="320" y="1245"/>
                </a:cubicBezTo>
                <a:cubicBezTo>
                  <a:pt x="303" y="1245"/>
                  <a:pt x="303" y="1245"/>
                  <a:pt x="303" y="1245"/>
                </a:cubicBezTo>
                <a:cubicBezTo>
                  <a:pt x="288" y="1257"/>
                  <a:pt x="288" y="1257"/>
                  <a:pt x="288" y="1257"/>
                </a:cubicBezTo>
                <a:cubicBezTo>
                  <a:pt x="288" y="1331"/>
                  <a:pt x="288" y="1331"/>
                  <a:pt x="288" y="1331"/>
                </a:cubicBezTo>
                <a:cubicBezTo>
                  <a:pt x="268" y="1331"/>
                  <a:pt x="268" y="1331"/>
                  <a:pt x="268" y="1331"/>
                </a:cubicBezTo>
                <a:cubicBezTo>
                  <a:pt x="268" y="1373"/>
                  <a:pt x="268" y="1373"/>
                  <a:pt x="268" y="1373"/>
                </a:cubicBezTo>
                <a:cubicBezTo>
                  <a:pt x="252" y="1373"/>
                  <a:pt x="252" y="1373"/>
                  <a:pt x="252" y="1373"/>
                </a:cubicBezTo>
                <a:cubicBezTo>
                  <a:pt x="252" y="1325"/>
                  <a:pt x="252" y="1325"/>
                  <a:pt x="252" y="1325"/>
                </a:cubicBezTo>
                <a:cubicBezTo>
                  <a:pt x="236" y="1325"/>
                  <a:pt x="236" y="1325"/>
                  <a:pt x="236" y="1325"/>
                </a:cubicBezTo>
                <a:cubicBezTo>
                  <a:pt x="236" y="1342"/>
                  <a:pt x="236" y="1342"/>
                  <a:pt x="236" y="1342"/>
                </a:cubicBezTo>
                <a:cubicBezTo>
                  <a:pt x="218" y="1342"/>
                  <a:pt x="218" y="1342"/>
                  <a:pt x="218" y="1342"/>
                </a:cubicBezTo>
                <a:cubicBezTo>
                  <a:pt x="218" y="1331"/>
                  <a:pt x="218" y="1331"/>
                  <a:pt x="218" y="1331"/>
                </a:cubicBezTo>
                <a:cubicBezTo>
                  <a:pt x="195" y="1331"/>
                  <a:pt x="195" y="1331"/>
                  <a:pt x="195" y="1331"/>
                </a:cubicBezTo>
                <a:cubicBezTo>
                  <a:pt x="195" y="1312"/>
                  <a:pt x="195" y="1312"/>
                  <a:pt x="195" y="1312"/>
                </a:cubicBezTo>
                <a:cubicBezTo>
                  <a:pt x="182" y="1299"/>
                  <a:pt x="182" y="1299"/>
                  <a:pt x="182" y="1299"/>
                </a:cubicBezTo>
                <a:cubicBezTo>
                  <a:pt x="168" y="1283"/>
                  <a:pt x="168" y="1283"/>
                  <a:pt x="168" y="1283"/>
                </a:cubicBezTo>
                <a:cubicBezTo>
                  <a:pt x="134" y="1283"/>
                  <a:pt x="134" y="1283"/>
                  <a:pt x="134" y="1283"/>
                </a:cubicBezTo>
                <a:cubicBezTo>
                  <a:pt x="102" y="1307"/>
                  <a:pt x="102" y="1307"/>
                  <a:pt x="102" y="1307"/>
                </a:cubicBezTo>
                <a:cubicBezTo>
                  <a:pt x="78" y="1307"/>
                  <a:pt x="78" y="1307"/>
                  <a:pt x="78" y="1307"/>
                </a:cubicBezTo>
                <a:cubicBezTo>
                  <a:pt x="78" y="1401"/>
                  <a:pt x="78" y="1401"/>
                  <a:pt x="78" y="1401"/>
                </a:cubicBezTo>
                <a:cubicBezTo>
                  <a:pt x="56" y="1357"/>
                  <a:pt x="56" y="1357"/>
                  <a:pt x="56" y="1357"/>
                </a:cubicBezTo>
                <a:cubicBezTo>
                  <a:pt x="56" y="1333"/>
                  <a:pt x="56" y="1333"/>
                  <a:pt x="56" y="1333"/>
                </a:cubicBezTo>
                <a:cubicBezTo>
                  <a:pt x="0" y="1333"/>
                  <a:pt x="0" y="1333"/>
                  <a:pt x="0" y="1333"/>
                </a:cubicBezTo>
                <a:cubicBezTo>
                  <a:pt x="0" y="1542"/>
                  <a:pt x="0" y="1542"/>
                  <a:pt x="0" y="1542"/>
                </a:cubicBezTo>
                <a:cubicBezTo>
                  <a:pt x="8000" y="1542"/>
                  <a:pt x="8000" y="1542"/>
                  <a:pt x="8000" y="1542"/>
                </a:cubicBezTo>
                <a:cubicBezTo>
                  <a:pt x="8000" y="1472"/>
                  <a:pt x="8000" y="1472"/>
                  <a:pt x="8000" y="1472"/>
                </a:cubicBezTo>
                <a:lnTo>
                  <a:pt x="7978" y="1472"/>
                </a:lnTo>
                <a:close/>
                <a:moveTo>
                  <a:pt x="3369" y="1457"/>
                </a:moveTo>
                <a:cubicBezTo>
                  <a:pt x="3356" y="1457"/>
                  <a:pt x="3356" y="1457"/>
                  <a:pt x="3356" y="1457"/>
                </a:cubicBezTo>
                <a:cubicBezTo>
                  <a:pt x="3356" y="1408"/>
                  <a:pt x="3356" y="1408"/>
                  <a:pt x="3356" y="1408"/>
                </a:cubicBezTo>
                <a:cubicBezTo>
                  <a:pt x="3369" y="1408"/>
                  <a:pt x="3369" y="1408"/>
                  <a:pt x="3369" y="1408"/>
                </a:cubicBezTo>
                <a:lnTo>
                  <a:pt x="3369" y="1457"/>
                </a:lnTo>
                <a:close/>
                <a:moveTo>
                  <a:pt x="3369" y="1389"/>
                </a:moveTo>
                <a:cubicBezTo>
                  <a:pt x="3356" y="1389"/>
                  <a:pt x="3356" y="1389"/>
                  <a:pt x="3356" y="1389"/>
                </a:cubicBezTo>
                <a:cubicBezTo>
                  <a:pt x="3356" y="1335"/>
                  <a:pt x="3356" y="1335"/>
                  <a:pt x="3356" y="1335"/>
                </a:cubicBezTo>
                <a:cubicBezTo>
                  <a:pt x="3369" y="1335"/>
                  <a:pt x="3369" y="1335"/>
                  <a:pt x="3369" y="1335"/>
                </a:cubicBezTo>
                <a:lnTo>
                  <a:pt x="3369" y="1389"/>
                </a:lnTo>
                <a:close/>
                <a:moveTo>
                  <a:pt x="3356" y="1141"/>
                </a:moveTo>
                <a:cubicBezTo>
                  <a:pt x="3356" y="1098"/>
                  <a:pt x="3356" y="1098"/>
                  <a:pt x="3356" y="1098"/>
                </a:cubicBezTo>
                <a:cubicBezTo>
                  <a:pt x="3356" y="1098"/>
                  <a:pt x="3373" y="1103"/>
                  <a:pt x="3373" y="1119"/>
                </a:cubicBezTo>
                <a:cubicBezTo>
                  <a:pt x="3373" y="1136"/>
                  <a:pt x="3356" y="1141"/>
                  <a:pt x="3356" y="1141"/>
                </a:cubicBezTo>
                <a:close/>
                <a:moveTo>
                  <a:pt x="3356" y="1060"/>
                </a:moveTo>
                <a:cubicBezTo>
                  <a:pt x="3356" y="1024"/>
                  <a:pt x="3356" y="1024"/>
                  <a:pt x="3356" y="1024"/>
                </a:cubicBezTo>
                <a:cubicBezTo>
                  <a:pt x="3356" y="1024"/>
                  <a:pt x="3373" y="1029"/>
                  <a:pt x="3373" y="1042"/>
                </a:cubicBezTo>
                <a:cubicBezTo>
                  <a:pt x="3373" y="1055"/>
                  <a:pt x="3356" y="1060"/>
                  <a:pt x="3356" y="1060"/>
                </a:cubicBezTo>
                <a:close/>
                <a:moveTo>
                  <a:pt x="3356" y="988"/>
                </a:moveTo>
                <a:cubicBezTo>
                  <a:pt x="3356" y="950"/>
                  <a:pt x="3356" y="950"/>
                  <a:pt x="3356" y="950"/>
                </a:cubicBezTo>
                <a:cubicBezTo>
                  <a:pt x="3356" y="950"/>
                  <a:pt x="3373" y="953"/>
                  <a:pt x="3373" y="969"/>
                </a:cubicBezTo>
                <a:cubicBezTo>
                  <a:pt x="3373" y="985"/>
                  <a:pt x="3356" y="988"/>
                  <a:pt x="3356" y="988"/>
                </a:cubicBezTo>
                <a:close/>
                <a:moveTo>
                  <a:pt x="3356" y="911"/>
                </a:moveTo>
                <a:cubicBezTo>
                  <a:pt x="3356" y="872"/>
                  <a:pt x="3356" y="872"/>
                  <a:pt x="3356" y="872"/>
                </a:cubicBezTo>
                <a:cubicBezTo>
                  <a:pt x="3356" y="872"/>
                  <a:pt x="3373" y="878"/>
                  <a:pt x="3373" y="891"/>
                </a:cubicBezTo>
                <a:cubicBezTo>
                  <a:pt x="3373" y="905"/>
                  <a:pt x="3356" y="911"/>
                  <a:pt x="3356" y="911"/>
                </a:cubicBezTo>
                <a:close/>
                <a:moveTo>
                  <a:pt x="3356" y="835"/>
                </a:moveTo>
                <a:cubicBezTo>
                  <a:pt x="3356" y="796"/>
                  <a:pt x="3356" y="796"/>
                  <a:pt x="3356" y="796"/>
                </a:cubicBezTo>
                <a:cubicBezTo>
                  <a:pt x="3356" y="796"/>
                  <a:pt x="3373" y="800"/>
                  <a:pt x="3373" y="815"/>
                </a:cubicBezTo>
                <a:cubicBezTo>
                  <a:pt x="3373" y="831"/>
                  <a:pt x="3356" y="835"/>
                  <a:pt x="3356" y="835"/>
                </a:cubicBezTo>
                <a:close/>
                <a:moveTo>
                  <a:pt x="3356" y="756"/>
                </a:moveTo>
                <a:cubicBezTo>
                  <a:pt x="3356" y="718"/>
                  <a:pt x="3356" y="718"/>
                  <a:pt x="3356" y="718"/>
                </a:cubicBezTo>
                <a:cubicBezTo>
                  <a:pt x="3356" y="718"/>
                  <a:pt x="3373" y="720"/>
                  <a:pt x="3373" y="737"/>
                </a:cubicBezTo>
                <a:cubicBezTo>
                  <a:pt x="3373" y="754"/>
                  <a:pt x="3356" y="756"/>
                  <a:pt x="3356" y="756"/>
                </a:cubicBezTo>
                <a:close/>
                <a:moveTo>
                  <a:pt x="5556" y="570"/>
                </a:moveTo>
                <a:cubicBezTo>
                  <a:pt x="5508" y="582"/>
                  <a:pt x="5508" y="582"/>
                  <a:pt x="5508" y="582"/>
                </a:cubicBezTo>
                <a:cubicBezTo>
                  <a:pt x="5490" y="529"/>
                  <a:pt x="5490" y="529"/>
                  <a:pt x="5490" y="529"/>
                </a:cubicBezTo>
                <a:cubicBezTo>
                  <a:pt x="5566" y="508"/>
                  <a:pt x="5566" y="508"/>
                  <a:pt x="5566" y="508"/>
                </a:cubicBezTo>
                <a:lnTo>
                  <a:pt x="5556" y="570"/>
                </a:lnTo>
                <a:close/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28A9D6">
                    <a:alpha val="75000"/>
                  </a:srgbClr>
                </a:gs>
              </a:gsLst>
              <a:lin ang="5400000" scaled="1"/>
            </a:gra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pic>
        <p:nvPicPr>
          <p:cNvPr id="25" name="图片 24" descr="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72" y="44996"/>
            <a:ext cx="1930400" cy="647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过渡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solidFill>
              <a:srgbClr val="28A9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Freeform 5"/>
          <p:cNvSpPr>
            <a:spLocks noEditPoints="1"/>
          </p:cNvSpPr>
          <p:nvPr userDrawn="1"/>
        </p:nvSpPr>
        <p:spPr bwMode="auto">
          <a:xfrm>
            <a:off x="7458155" y="5658694"/>
            <a:ext cx="4253066" cy="821142"/>
          </a:xfrm>
          <a:custGeom>
            <a:avLst/>
            <a:gdLst>
              <a:gd name="T0" fmla="*/ 7933 w 8000"/>
              <a:gd name="T1" fmla="*/ 1418 h 1542"/>
              <a:gd name="T2" fmla="*/ 7832 w 8000"/>
              <a:gd name="T3" fmla="*/ 1315 h 1542"/>
              <a:gd name="T4" fmla="*/ 7738 w 8000"/>
              <a:gd name="T5" fmla="*/ 1352 h 1542"/>
              <a:gd name="T6" fmla="*/ 7673 w 8000"/>
              <a:gd name="T7" fmla="*/ 1336 h 1542"/>
              <a:gd name="T8" fmla="*/ 7538 w 8000"/>
              <a:gd name="T9" fmla="*/ 1313 h 1542"/>
              <a:gd name="T10" fmla="*/ 7430 w 8000"/>
              <a:gd name="T11" fmla="*/ 1287 h 1542"/>
              <a:gd name="T12" fmla="*/ 7292 w 8000"/>
              <a:gd name="T13" fmla="*/ 1358 h 1542"/>
              <a:gd name="T14" fmla="*/ 7170 w 8000"/>
              <a:gd name="T15" fmla="*/ 1352 h 1542"/>
              <a:gd name="T16" fmla="*/ 6993 w 8000"/>
              <a:gd name="T17" fmla="*/ 1400 h 1542"/>
              <a:gd name="T18" fmla="*/ 6886 w 8000"/>
              <a:gd name="T19" fmla="*/ 1357 h 1542"/>
              <a:gd name="T20" fmla="*/ 6766 w 8000"/>
              <a:gd name="T21" fmla="*/ 1380 h 1542"/>
              <a:gd name="T22" fmla="*/ 6640 w 8000"/>
              <a:gd name="T23" fmla="*/ 1194 h 1542"/>
              <a:gd name="T24" fmla="*/ 6505 w 8000"/>
              <a:gd name="T25" fmla="*/ 1157 h 1542"/>
              <a:gd name="T26" fmla="*/ 6381 w 8000"/>
              <a:gd name="T27" fmla="*/ 1311 h 1542"/>
              <a:gd name="T28" fmla="*/ 6242 w 8000"/>
              <a:gd name="T29" fmla="*/ 1181 h 1542"/>
              <a:gd name="T30" fmla="*/ 5688 w 8000"/>
              <a:gd name="T31" fmla="*/ 818 h 1542"/>
              <a:gd name="T32" fmla="*/ 5396 w 8000"/>
              <a:gd name="T33" fmla="*/ 674 h 1542"/>
              <a:gd name="T34" fmla="*/ 5346 w 8000"/>
              <a:gd name="T35" fmla="*/ 615 h 1542"/>
              <a:gd name="T36" fmla="*/ 5292 w 8000"/>
              <a:gd name="T37" fmla="*/ 1274 h 1542"/>
              <a:gd name="T38" fmla="*/ 5007 w 8000"/>
              <a:gd name="T39" fmla="*/ 1089 h 1542"/>
              <a:gd name="T40" fmla="*/ 4819 w 8000"/>
              <a:gd name="T41" fmla="*/ 685 h 1542"/>
              <a:gd name="T42" fmla="*/ 4540 w 8000"/>
              <a:gd name="T43" fmla="*/ 1250 h 1542"/>
              <a:gd name="T44" fmla="*/ 4474 w 8000"/>
              <a:gd name="T45" fmla="*/ 1255 h 1542"/>
              <a:gd name="T46" fmla="*/ 4398 w 8000"/>
              <a:gd name="T47" fmla="*/ 1265 h 1542"/>
              <a:gd name="T48" fmla="*/ 4286 w 8000"/>
              <a:gd name="T49" fmla="*/ 1131 h 1542"/>
              <a:gd name="T50" fmla="*/ 4046 w 8000"/>
              <a:gd name="T51" fmla="*/ 1117 h 1542"/>
              <a:gd name="T52" fmla="*/ 3923 w 8000"/>
              <a:gd name="T53" fmla="*/ 975 h 1542"/>
              <a:gd name="T54" fmla="*/ 3742 w 8000"/>
              <a:gd name="T55" fmla="*/ 1095 h 1542"/>
              <a:gd name="T56" fmla="*/ 3585 w 8000"/>
              <a:gd name="T57" fmla="*/ 1415 h 1542"/>
              <a:gd name="T58" fmla="*/ 3463 w 8000"/>
              <a:gd name="T59" fmla="*/ 1255 h 1542"/>
              <a:gd name="T60" fmla="*/ 3390 w 8000"/>
              <a:gd name="T61" fmla="*/ 372 h 1542"/>
              <a:gd name="T62" fmla="*/ 3367 w 8000"/>
              <a:gd name="T63" fmla="*/ 187 h 1542"/>
              <a:gd name="T64" fmla="*/ 3329 w 8000"/>
              <a:gd name="T65" fmla="*/ 695 h 1542"/>
              <a:gd name="T66" fmla="*/ 2997 w 8000"/>
              <a:gd name="T67" fmla="*/ 1479 h 1542"/>
              <a:gd name="T68" fmla="*/ 2797 w 8000"/>
              <a:gd name="T69" fmla="*/ 1119 h 1542"/>
              <a:gd name="T70" fmla="*/ 2628 w 8000"/>
              <a:gd name="T71" fmla="*/ 1372 h 1542"/>
              <a:gd name="T72" fmla="*/ 2470 w 8000"/>
              <a:gd name="T73" fmla="*/ 1378 h 1542"/>
              <a:gd name="T74" fmla="*/ 2310 w 8000"/>
              <a:gd name="T75" fmla="*/ 1440 h 1542"/>
              <a:gd name="T76" fmla="*/ 2152 w 8000"/>
              <a:gd name="T77" fmla="*/ 1391 h 1542"/>
              <a:gd name="T78" fmla="*/ 2055 w 8000"/>
              <a:gd name="T79" fmla="*/ 1463 h 1542"/>
              <a:gd name="T80" fmla="*/ 1975 w 8000"/>
              <a:gd name="T81" fmla="*/ 1479 h 1542"/>
              <a:gd name="T82" fmla="*/ 1805 w 8000"/>
              <a:gd name="T83" fmla="*/ 1456 h 1542"/>
              <a:gd name="T84" fmla="*/ 1673 w 8000"/>
              <a:gd name="T85" fmla="*/ 1469 h 1542"/>
              <a:gd name="T86" fmla="*/ 1531 w 8000"/>
              <a:gd name="T87" fmla="*/ 1408 h 1542"/>
              <a:gd name="T88" fmla="*/ 1443 w 8000"/>
              <a:gd name="T89" fmla="*/ 1265 h 1542"/>
              <a:gd name="T90" fmla="*/ 1253 w 8000"/>
              <a:gd name="T91" fmla="*/ 1421 h 1542"/>
              <a:gd name="T92" fmla="*/ 1155 w 8000"/>
              <a:gd name="T93" fmla="*/ 1401 h 1542"/>
              <a:gd name="T94" fmla="*/ 1051 w 8000"/>
              <a:gd name="T95" fmla="*/ 1389 h 1542"/>
              <a:gd name="T96" fmla="*/ 969 w 8000"/>
              <a:gd name="T97" fmla="*/ 1224 h 1542"/>
              <a:gd name="T98" fmla="*/ 843 w 8000"/>
              <a:gd name="T99" fmla="*/ 1375 h 1542"/>
              <a:gd name="T100" fmla="*/ 664 w 8000"/>
              <a:gd name="T101" fmla="*/ 1427 h 1542"/>
              <a:gd name="T102" fmla="*/ 515 w 8000"/>
              <a:gd name="T103" fmla="*/ 1241 h 1542"/>
              <a:gd name="T104" fmla="*/ 320 w 8000"/>
              <a:gd name="T105" fmla="*/ 1245 h 1542"/>
              <a:gd name="T106" fmla="*/ 218 w 8000"/>
              <a:gd name="T107" fmla="*/ 1342 h 1542"/>
              <a:gd name="T108" fmla="*/ 56 w 8000"/>
              <a:gd name="T109" fmla="*/ 1357 h 1542"/>
              <a:gd name="T110" fmla="*/ 3369 w 8000"/>
              <a:gd name="T111" fmla="*/ 1408 h 1542"/>
              <a:gd name="T112" fmla="*/ 3356 w 8000"/>
              <a:gd name="T113" fmla="*/ 1141 h 1542"/>
              <a:gd name="T114" fmla="*/ 3356 w 8000"/>
              <a:gd name="T115" fmla="*/ 872 h 1542"/>
              <a:gd name="T116" fmla="*/ 3356 w 8000"/>
              <a:gd name="T117" fmla="*/ 756 h 1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0" h="1542">
                <a:moveTo>
                  <a:pt x="7978" y="1472"/>
                </a:moveTo>
                <a:cubicBezTo>
                  <a:pt x="7978" y="1462"/>
                  <a:pt x="7978" y="1462"/>
                  <a:pt x="7978" y="1462"/>
                </a:cubicBezTo>
                <a:cubicBezTo>
                  <a:pt x="7966" y="1462"/>
                  <a:pt x="7966" y="1462"/>
                  <a:pt x="7966" y="1462"/>
                </a:cubicBezTo>
                <a:cubicBezTo>
                  <a:pt x="7966" y="1436"/>
                  <a:pt x="7966" y="1436"/>
                  <a:pt x="7966" y="1436"/>
                </a:cubicBezTo>
                <a:cubicBezTo>
                  <a:pt x="7955" y="1436"/>
                  <a:pt x="7955" y="1436"/>
                  <a:pt x="7955" y="1436"/>
                </a:cubicBezTo>
                <a:cubicBezTo>
                  <a:pt x="7955" y="1420"/>
                  <a:pt x="7955" y="1420"/>
                  <a:pt x="7955" y="1420"/>
                </a:cubicBezTo>
                <a:cubicBezTo>
                  <a:pt x="7941" y="1420"/>
                  <a:pt x="7941" y="1420"/>
                  <a:pt x="7941" y="1420"/>
                </a:cubicBezTo>
                <a:cubicBezTo>
                  <a:pt x="7941" y="1428"/>
                  <a:pt x="7941" y="1428"/>
                  <a:pt x="7941" y="1428"/>
                </a:cubicBezTo>
                <a:cubicBezTo>
                  <a:pt x="7933" y="1428"/>
                  <a:pt x="7933" y="1428"/>
                  <a:pt x="7933" y="1428"/>
                </a:cubicBezTo>
                <a:cubicBezTo>
                  <a:pt x="7933" y="1418"/>
                  <a:pt x="7933" y="1418"/>
                  <a:pt x="7933" y="1418"/>
                </a:cubicBezTo>
                <a:cubicBezTo>
                  <a:pt x="7916" y="1418"/>
                  <a:pt x="7916" y="1418"/>
                  <a:pt x="7916" y="1418"/>
                </a:cubicBezTo>
                <a:cubicBezTo>
                  <a:pt x="7916" y="1433"/>
                  <a:pt x="7916" y="1433"/>
                  <a:pt x="7916" y="1433"/>
                </a:cubicBezTo>
                <a:cubicBezTo>
                  <a:pt x="7895" y="1433"/>
                  <a:pt x="7895" y="1433"/>
                  <a:pt x="7895" y="1433"/>
                </a:cubicBezTo>
                <a:cubicBezTo>
                  <a:pt x="7895" y="1335"/>
                  <a:pt x="7895" y="1335"/>
                  <a:pt x="7895" y="1335"/>
                </a:cubicBezTo>
                <a:cubicBezTo>
                  <a:pt x="7879" y="1335"/>
                  <a:pt x="7879" y="1335"/>
                  <a:pt x="7879" y="1335"/>
                </a:cubicBezTo>
                <a:cubicBezTo>
                  <a:pt x="7855" y="1316"/>
                  <a:pt x="7855" y="1316"/>
                  <a:pt x="7855" y="1316"/>
                </a:cubicBezTo>
                <a:cubicBezTo>
                  <a:pt x="7855" y="1300"/>
                  <a:pt x="7855" y="1300"/>
                  <a:pt x="7855" y="1300"/>
                </a:cubicBezTo>
                <a:cubicBezTo>
                  <a:pt x="7843" y="1300"/>
                  <a:pt x="7843" y="1300"/>
                  <a:pt x="7843" y="1300"/>
                </a:cubicBezTo>
                <a:cubicBezTo>
                  <a:pt x="7843" y="1315"/>
                  <a:pt x="7843" y="1315"/>
                  <a:pt x="7843" y="1315"/>
                </a:cubicBezTo>
                <a:cubicBezTo>
                  <a:pt x="7832" y="1315"/>
                  <a:pt x="7832" y="1315"/>
                  <a:pt x="7832" y="1315"/>
                </a:cubicBezTo>
                <a:cubicBezTo>
                  <a:pt x="7832" y="1300"/>
                  <a:pt x="7832" y="1300"/>
                  <a:pt x="7832" y="1300"/>
                </a:cubicBezTo>
                <a:cubicBezTo>
                  <a:pt x="7821" y="1300"/>
                  <a:pt x="7821" y="1300"/>
                  <a:pt x="7821" y="1300"/>
                </a:cubicBezTo>
                <a:cubicBezTo>
                  <a:pt x="7821" y="1315"/>
                  <a:pt x="7821" y="1315"/>
                  <a:pt x="7821" y="1315"/>
                </a:cubicBezTo>
                <a:cubicBezTo>
                  <a:pt x="7806" y="1335"/>
                  <a:pt x="7806" y="1335"/>
                  <a:pt x="7806" y="1335"/>
                </a:cubicBezTo>
                <a:cubicBezTo>
                  <a:pt x="7789" y="1335"/>
                  <a:pt x="7789" y="1335"/>
                  <a:pt x="7789" y="1335"/>
                </a:cubicBezTo>
                <a:cubicBezTo>
                  <a:pt x="7789" y="1436"/>
                  <a:pt x="7789" y="1436"/>
                  <a:pt x="7789" y="1436"/>
                </a:cubicBezTo>
                <a:cubicBezTo>
                  <a:pt x="7749" y="1436"/>
                  <a:pt x="7749" y="1436"/>
                  <a:pt x="7749" y="1436"/>
                </a:cubicBezTo>
                <a:cubicBezTo>
                  <a:pt x="7749" y="1345"/>
                  <a:pt x="7749" y="1345"/>
                  <a:pt x="7749" y="1345"/>
                </a:cubicBezTo>
                <a:cubicBezTo>
                  <a:pt x="7738" y="1345"/>
                  <a:pt x="7738" y="1345"/>
                  <a:pt x="7738" y="1345"/>
                </a:cubicBezTo>
                <a:cubicBezTo>
                  <a:pt x="7738" y="1352"/>
                  <a:pt x="7738" y="1352"/>
                  <a:pt x="7738" y="1352"/>
                </a:cubicBezTo>
                <a:cubicBezTo>
                  <a:pt x="7724" y="1352"/>
                  <a:pt x="7724" y="1352"/>
                  <a:pt x="7724" y="1352"/>
                </a:cubicBezTo>
                <a:cubicBezTo>
                  <a:pt x="7724" y="1337"/>
                  <a:pt x="7724" y="1337"/>
                  <a:pt x="7724" y="1337"/>
                </a:cubicBezTo>
                <a:cubicBezTo>
                  <a:pt x="7713" y="1337"/>
                  <a:pt x="7713" y="1337"/>
                  <a:pt x="7713" y="1337"/>
                </a:cubicBezTo>
                <a:cubicBezTo>
                  <a:pt x="7713" y="1321"/>
                  <a:pt x="7713" y="1321"/>
                  <a:pt x="7713" y="1321"/>
                </a:cubicBezTo>
                <a:cubicBezTo>
                  <a:pt x="7697" y="1321"/>
                  <a:pt x="7697" y="1321"/>
                  <a:pt x="7697" y="1321"/>
                </a:cubicBezTo>
                <a:cubicBezTo>
                  <a:pt x="7697" y="1336"/>
                  <a:pt x="7697" y="1336"/>
                  <a:pt x="7697" y="1336"/>
                </a:cubicBezTo>
                <a:cubicBezTo>
                  <a:pt x="7687" y="1336"/>
                  <a:pt x="7687" y="1336"/>
                  <a:pt x="7687" y="1336"/>
                </a:cubicBezTo>
                <a:cubicBezTo>
                  <a:pt x="7687" y="1324"/>
                  <a:pt x="7687" y="1324"/>
                  <a:pt x="7687" y="1324"/>
                </a:cubicBezTo>
                <a:cubicBezTo>
                  <a:pt x="7673" y="1324"/>
                  <a:pt x="7673" y="1324"/>
                  <a:pt x="7673" y="1324"/>
                </a:cubicBezTo>
                <a:cubicBezTo>
                  <a:pt x="7673" y="1336"/>
                  <a:pt x="7673" y="1336"/>
                  <a:pt x="7673" y="1336"/>
                </a:cubicBezTo>
                <a:cubicBezTo>
                  <a:pt x="7659" y="1336"/>
                  <a:pt x="7659" y="1336"/>
                  <a:pt x="7659" y="1336"/>
                </a:cubicBezTo>
                <a:cubicBezTo>
                  <a:pt x="7659" y="1326"/>
                  <a:pt x="7659" y="1326"/>
                  <a:pt x="7659" y="1326"/>
                </a:cubicBezTo>
                <a:cubicBezTo>
                  <a:pt x="7645" y="1326"/>
                  <a:pt x="7645" y="1326"/>
                  <a:pt x="7645" y="1326"/>
                </a:cubicBezTo>
                <a:cubicBezTo>
                  <a:pt x="7645" y="1356"/>
                  <a:pt x="7645" y="1356"/>
                  <a:pt x="7645" y="1356"/>
                </a:cubicBezTo>
                <a:cubicBezTo>
                  <a:pt x="7616" y="1356"/>
                  <a:pt x="7616" y="1356"/>
                  <a:pt x="7616" y="1356"/>
                </a:cubicBezTo>
                <a:cubicBezTo>
                  <a:pt x="7616" y="1439"/>
                  <a:pt x="7616" y="1439"/>
                  <a:pt x="7616" y="1439"/>
                </a:cubicBezTo>
                <a:cubicBezTo>
                  <a:pt x="7581" y="1439"/>
                  <a:pt x="7581" y="1439"/>
                  <a:pt x="7581" y="1439"/>
                </a:cubicBezTo>
                <a:cubicBezTo>
                  <a:pt x="7581" y="1337"/>
                  <a:pt x="7581" y="1337"/>
                  <a:pt x="7581" y="1337"/>
                </a:cubicBezTo>
                <a:cubicBezTo>
                  <a:pt x="7557" y="1337"/>
                  <a:pt x="7557" y="1337"/>
                  <a:pt x="7557" y="1337"/>
                </a:cubicBezTo>
                <a:cubicBezTo>
                  <a:pt x="7538" y="1313"/>
                  <a:pt x="7538" y="1313"/>
                  <a:pt x="7538" y="1313"/>
                </a:cubicBezTo>
                <a:cubicBezTo>
                  <a:pt x="7497" y="1313"/>
                  <a:pt x="7497" y="1313"/>
                  <a:pt x="7497" y="1313"/>
                </a:cubicBezTo>
                <a:cubicBezTo>
                  <a:pt x="7497" y="1416"/>
                  <a:pt x="7497" y="1416"/>
                  <a:pt x="7497" y="1416"/>
                </a:cubicBezTo>
                <a:cubicBezTo>
                  <a:pt x="7483" y="1416"/>
                  <a:pt x="7483" y="1416"/>
                  <a:pt x="7483" y="1416"/>
                </a:cubicBezTo>
                <a:cubicBezTo>
                  <a:pt x="7483" y="1314"/>
                  <a:pt x="7483" y="1314"/>
                  <a:pt x="7483" y="1314"/>
                </a:cubicBezTo>
                <a:cubicBezTo>
                  <a:pt x="7465" y="1285"/>
                  <a:pt x="7465" y="1285"/>
                  <a:pt x="7465" y="1285"/>
                </a:cubicBezTo>
                <a:cubicBezTo>
                  <a:pt x="7452" y="1285"/>
                  <a:pt x="7452" y="1285"/>
                  <a:pt x="7452" y="1285"/>
                </a:cubicBezTo>
                <a:cubicBezTo>
                  <a:pt x="7452" y="1291"/>
                  <a:pt x="7452" y="1291"/>
                  <a:pt x="7452" y="1291"/>
                </a:cubicBezTo>
                <a:cubicBezTo>
                  <a:pt x="7441" y="1291"/>
                  <a:pt x="7441" y="1291"/>
                  <a:pt x="7441" y="1291"/>
                </a:cubicBezTo>
                <a:cubicBezTo>
                  <a:pt x="7441" y="1287"/>
                  <a:pt x="7441" y="1287"/>
                  <a:pt x="7441" y="1287"/>
                </a:cubicBezTo>
                <a:cubicBezTo>
                  <a:pt x="7430" y="1287"/>
                  <a:pt x="7430" y="1287"/>
                  <a:pt x="7430" y="1287"/>
                </a:cubicBezTo>
                <a:cubicBezTo>
                  <a:pt x="7430" y="1301"/>
                  <a:pt x="7430" y="1301"/>
                  <a:pt x="7430" y="1301"/>
                </a:cubicBezTo>
                <a:cubicBezTo>
                  <a:pt x="7383" y="1301"/>
                  <a:pt x="7383" y="1301"/>
                  <a:pt x="7383" y="1301"/>
                </a:cubicBezTo>
                <a:cubicBezTo>
                  <a:pt x="7383" y="1286"/>
                  <a:pt x="7383" y="1286"/>
                  <a:pt x="7383" y="1286"/>
                </a:cubicBezTo>
                <a:cubicBezTo>
                  <a:pt x="7370" y="1261"/>
                  <a:pt x="7370" y="1261"/>
                  <a:pt x="7370" y="1261"/>
                </a:cubicBezTo>
                <a:cubicBezTo>
                  <a:pt x="7326" y="1261"/>
                  <a:pt x="7326" y="1261"/>
                  <a:pt x="7326" y="1261"/>
                </a:cubicBezTo>
                <a:cubicBezTo>
                  <a:pt x="7326" y="1286"/>
                  <a:pt x="7326" y="1286"/>
                  <a:pt x="7326" y="1286"/>
                </a:cubicBezTo>
                <a:cubicBezTo>
                  <a:pt x="7297" y="1286"/>
                  <a:pt x="7297" y="1286"/>
                  <a:pt x="7297" y="1286"/>
                </a:cubicBezTo>
                <a:cubicBezTo>
                  <a:pt x="7297" y="1303"/>
                  <a:pt x="7297" y="1303"/>
                  <a:pt x="7297" y="1303"/>
                </a:cubicBezTo>
                <a:cubicBezTo>
                  <a:pt x="7292" y="1303"/>
                  <a:pt x="7292" y="1303"/>
                  <a:pt x="7292" y="1303"/>
                </a:cubicBezTo>
                <a:cubicBezTo>
                  <a:pt x="7292" y="1358"/>
                  <a:pt x="7292" y="1358"/>
                  <a:pt x="7292" y="1358"/>
                </a:cubicBezTo>
                <a:cubicBezTo>
                  <a:pt x="7281" y="1358"/>
                  <a:pt x="7281" y="1358"/>
                  <a:pt x="7281" y="1358"/>
                </a:cubicBezTo>
                <a:cubicBezTo>
                  <a:pt x="7281" y="1302"/>
                  <a:pt x="7281" y="1302"/>
                  <a:pt x="7281" y="1302"/>
                </a:cubicBezTo>
                <a:cubicBezTo>
                  <a:pt x="7273" y="1302"/>
                  <a:pt x="7273" y="1302"/>
                  <a:pt x="7273" y="1302"/>
                </a:cubicBezTo>
                <a:cubicBezTo>
                  <a:pt x="7273" y="1279"/>
                  <a:pt x="7273" y="1279"/>
                  <a:pt x="7273" y="1279"/>
                </a:cubicBezTo>
                <a:cubicBezTo>
                  <a:pt x="7210" y="1279"/>
                  <a:pt x="7210" y="1279"/>
                  <a:pt x="7210" y="1279"/>
                </a:cubicBezTo>
                <a:cubicBezTo>
                  <a:pt x="7210" y="1303"/>
                  <a:pt x="7210" y="1303"/>
                  <a:pt x="7210" y="1303"/>
                </a:cubicBezTo>
                <a:cubicBezTo>
                  <a:pt x="7179" y="1303"/>
                  <a:pt x="7179" y="1303"/>
                  <a:pt x="7179" y="1303"/>
                </a:cubicBezTo>
                <a:cubicBezTo>
                  <a:pt x="7179" y="1323"/>
                  <a:pt x="7179" y="1323"/>
                  <a:pt x="7179" y="1323"/>
                </a:cubicBezTo>
                <a:cubicBezTo>
                  <a:pt x="7170" y="1323"/>
                  <a:pt x="7170" y="1323"/>
                  <a:pt x="7170" y="1323"/>
                </a:cubicBezTo>
                <a:cubicBezTo>
                  <a:pt x="7170" y="1352"/>
                  <a:pt x="7170" y="1352"/>
                  <a:pt x="7170" y="1352"/>
                </a:cubicBezTo>
                <a:cubicBezTo>
                  <a:pt x="7090" y="1352"/>
                  <a:pt x="7090" y="1352"/>
                  <a:pt x="7090" y="1352"/>
                </a:cubicBezTo>
                <a:cubicBezTo>
                  <a:pt x="7090" y="1362"/>
                  <a:pt x="7090" y="1362"/>
                  <a:pt x="7090" y="1362"/>
                </a:cubicBezTo>
                <a:cubicBezTo>
                  <a:pt x="7069" y="1362"/>
                  <a:pt x="7069" y="1362"/>
                  <a:pt x="7069" y="1362"/>
                </a:cubicBezTo>
                <a:cubicBezTo>
                  <a:pt x="7069" y="1308"/>
                  <a:pt x="7069" y="1308"/>
                  <a:pt x="7069" y="1308"/>
                </a:cubicBezTo>
                <a:cubicBezTo>
                  <a:pt x="7036" y="1308"/>
                  <a:pt x="7036" y="1308"/>
                  <a:pt x="7036" y="1308"/>
                </a:cubicBezTo>
                <a:cubicBezTo>
                  <a:pt x="7036" y="1291"/>
                  <a:pt x="7036" y="1291"/>
                  <a:pt x="7036" y="1291"/>
                </a:cubicBezTo>
                <a:cubicBezTo>
                  <a:pt x="7010" y="1291"/>
                  <a:pt x="7010" y="1291"/>
                  <a:pt x="7010" y="1291"/>
                </a:cubicBezTo>
                <a:cubicBezTo>
                  <a:pt x="7010" y="1305"/>
                  <a:pt x="7010" y="1305"/>
                  <a:pt x="7010" y="1305"/>
                </a:cubicBezTo>
                <a:cubicBezTo>
                  <a:pt x="6993" y="1305"/>
                  <a:pt x="6993" y="1305"/>
                  <a:pt x="6993" y="1305"/>
                </a:cubicBezTo>
                <a:cubicBezTo>
                  <a:pt x="6993" y="1400"/>
                  <a:pt x="6993" y="1400"/>
                  <a:pt x="6993" y="1400"/>
                </a:cubicBezTo>
                <a:cubicBezTo>
                  <a:pt x="6972" y="1400"/>
                  <a:pt x="6972" y="1400"/>
                  <a:pt x="6972" y="1400"/>
                </a:cubicBezTo>
                <a:cubicBezTo>
                  <a:pt x="6972" y="1391"/>
                  <a:pt x="6972" y="1391"/>
                  <a:pt x="6972" y="1391"/>
                </a:cubicBezTo>
                <a:cubicBezTo>
                  <a:pt x="6952" y="1391"/>
                  <a:pt x="6952" y="1391"/>
                  <a:pt x="6952" y="1391"/>
                </a:cubicBezTo>
                <a:cubicBezTo>
                  <a:pt x="6952" y="1405"/>
                  <a:pt x="6952" y="1405"/>
                  <a:pt x="6952" y="1405"/>
                </a:cubicBezTo>
                <a:cubicBezTo>
                  <a:pt x="6936" y="1405"/>
                  <a:pt x="6936" y="1405"/>
                  <a:pt x="6936" y="1405"/>
                </a:cubicBezTo>
                <a:cubicBezTo>
                  <a:pt x="6936" y="1375"/>
                  <a:pt x="6936" y="1375"/>
                  <a:pt x="6936" y="1375"/>
                </a:cubicBezTo>
                <a:cubicBezTo>
                  <a:pt x="6922" y="1375"/>
                  <a:pt x="6922" y="1375"/>
                  <a:pt x="6922" y="1375"/>
                </a:cubicBezTo>
                <a:cubicBezTo>
                  <a:pt x="6922" y="1357"/>
                  <a:pt x="6922" y="1357"/>
                  <a:pt x="6922" y="1357"/>
                </a:cubicBezTo>
                <a:cubicBezTo>
                  <a:pt x="6906" y="1357"/>
                  <a:pt x="6906" y="1357"/>
                  <a:pt x="6906" y="1357"/>
                </a:cubicBezTo>
                <a:cubicBezTo>
                  <a:pt x="6886" y="1357"/>
                  <a:pt x="6886" y="1357"/>
                  <a:pt x="6886" y="1357"/>
                </a:cubicBezTo>
                <a:cubicBezTo>
                  <a:pt x="6886" y="1348"/>
                  <a:pt x="6886" y="1348"/>
                  <a:pt x="6886" y="1348"/>
                </a:cubicBezTo>
                <a:cubicBezTo>
                  <a:pt x="6852" y="1348"/>
                  <a:pt x="6852" y="1348"/>
                  <a:pt x="6852" y="1348"/>
                </a:cubicBezTo>
                <a:cubicBezTo>
                  <a:pt x="6852" y="1334"/>
                  <a:pt x="6852" y="1334"/>
                  <a:pt x="6852" y="1334"/>
                </a:cubicBezTo>
                <a:cubicBezTo>
                  <a:pt x="6839" y="1334"/>
                  <a:pt x="6839" y="1334"/>
                  <a:pt x="6839" y="1334"/>
                </a:cubicBezTo>
                <a:cubicBezTo>
                  <a:pt x="6839" y="1344"/>
                  <a:pt x="6839" y="1344"/>
                  <a:pt x="6839" y="1344"/>
                </a:cubicBezTo>
                <a:cubicBezTo>
                  <a:pt x="6786" y="1344"/>
                  <a:pt x="6786" y="1344"/>
                  <a:pt x="6786" y="1344"/>
                </a:cubicBezTo>
                <a:cubicBezTo>
                  <a:pt x="6786" y="1355"/>
                  <a:pt x="6786" y="1355"/>
                  <a:pt x="6786" y="1355"/>
                </a:cubicBezTo>
                <a:cubicBezTo>
                  <a:pt x="6776" y="1355"/>
                  <a:pt x="6776" y="1355"/>
                  <a:pt x="6776" y="1355"/>
                </a:cubicBezTo>
                <a:cubicBezTo>
                  <a:pt x="6776" y="1370"/>
                  <a:pt x="6776" y="1370"/>
                  <a:pt x="6776" y="1370"/>
                </a:cubicBezTo>
                <a:cubicBezTo>
                  <a:pt x="6766" y="1380"/>
                  <a:pt x="6766" y="1380"/>
                  <a:pt x="6766" y="1380"/>
                </a:cubicBezTo>
                <a:cubicBezTo>
                  <a:pt x="6766" y="1411"/>
                  <a:pt x="6766" y="1411"/>
                  <a:pt x="6766" y="1411"/>
                </a:cubicBezTo>
                <a:cubicBezTo>
                  <a:pt x="6755" y="1411"/>
                  <a:pt x="6755" y="1411"/>
                  <a:pt x="6755" y="1411"/>
                </a:cubicBezTo>
                <a:cubicBezTo>
                  <a:pt x="6755" y="1381"/>
                  <a:pt x="6755" y="1381"/>
                  <a:pt x="6755" y="1381"/>
                </a:cubicBezTo>
                <a:cubicBezTo>
                  <a:pt x="6744" y="1367"/>
                  <a:pt x="6744" y="1367"/>
                  <a:pt x="6744" y="1367"/>
                </a:cubicBezTo>
                <a:cubicBezTo>
                  <a:pt x="6744" y="1291"/>
                  <a:pt x="6744" y="1291"/>
                  <a:pt x="6744" y="1291"/>
                </a:cubicBezTo>
                <a:cubicBezTo>
                  <a:pt x="6727" y="1291"/>
                  <a:pt x="6727" y="1291"/>
                  <a:pt x="6727" y="1291"/>
                </a:cubicBezTo>
                <a:cubicBezTo>
                  <a:pt x="6727" y="1217"/>
                  <a:pt x="6727" y="1217"/>
                  <a:pt x="6727" y="1217"/>
                </a:cubicBezTo>
                <a:cubicBezTo>
                  <a:pt x="6670" y="1217"/>
                  <a:pt x="6670" y="1217"/>
                  <a:pt x="6670" y="1217"/>
                </a:cubicBezTo>
                <a:cubicBezTo>
                  <a:pt x="6670" y="1194"/>
                  <a:pt x="6670" y="1194"/>
                  <a:pt x="6670" y="1194"/>
                </a:cubicBezTo>
                <a:cubicBezTo>
                  <a:pt x="6640" y="1194"/>
                  <a:pt x="6640" y="1194"/>
                  <a:pt x="6640" y="1194"/>
                </a:cubicBezTo>
                <a:cubicBezTo>
                  <a:pt x="6640" y="1246"/>
                  <a:pt x="6640" y="1246"/>
                  <a:pt x="6640" y="1246"/>
                </a:cubicBezTo>
                <a:cubicBezTo>
                  <a:pt x="6625" y="1246"/>
                  <a:pt x="6625" y="1246"/>
                  <a:pt x="6625" y="1246"/>
                </a:cubicBezTo>
                <a:cubicBezTo>
                  <a:pt x="6625" y="1229"/>
                  <a:pt x="6625" y="1229"/>
                  <a:pt x="6625" y="1229"/>
                </a:cubicBezTo>
                <a:cubicBezTo>
                  <a:pt x="6625" y="1229"/>
                  <a:pt x="6614" y="1229"/>
                  <a:pt x="6609" y="1229"/>
                </a:cubicBezTo>
                <a:cubicBezTo>
                  <a:pt x="6604" y="1229"/>
                  <a:pt x="6604" y="1246"/>
                  <a:pt x="6604" y="1246"/>
                </a:cubicBezTo>
                <a:cubicBezTo>
                  <a:pt x="6604" y="1293"/>
                  <a:pt x="6604" y="1293"/>
                  <a:pt x="6604" y="1293"/>
                </a:cubicBezTo>
                <a:cubicBezTo>
                  <a:pt x="6562" y="1293"/>
                  <a:pt x="6562" y="1293"/>
                  <a:pt x="6562" y="1293"/>
                </a:cubicBezTo>
                <a:cubicBezTo>
                  <a:pt x="6562" y="1130"/>
                  <a:pt x="6562" y="1130"/>
                  <a:pt x="6562" y="1130"/>
                </a:cubicBezTo>
                <a:cubicBezTo>
                  <a:pt x="6505" y="1130"/>
                  <a:pt x="6505" y="1130"/>
                  <a:pt x="6505" y="1130"/>
                </a:cubicBezTo>
                <a:cubicBezTo>
                  <a:pt x="6505" y="1157"/>
                  <a:pt x="6505" y="1157"/>
                  <a:pt x="6505" y="1157"/>
                </a:cubicBezTo>
                <a:cubicBezTo>
                  <a:pt x="6481" y="1157"/>
                  <a:pt x="6477" y="1169"/>
                  <a:pt x="6477" y="1169"/>
                </a:cubicBezTo>
                <a:cubicBezTo>
                  <a:pt x="6450" y="1169"/>
                  <a:pt x="6450" y="1169"/>
                  <a:pt x="6450" y="1169"/>
                </a:cubicBezTo>
                <a:cubicBezTo>
                  <a:pt x="6450" y="1202"/>
                  <a:pt x="6450" y="1202"/>
                  <a:pt x="6450" y="1202"/>
                </a:cubicBezTo>
                <a:cubicBezTo>
                  <a:pt x="6438" y="1202"/>
                  <a:pt x="6438" y="1202"/>
                  <a:pt x="6438" y="1202"/>
                </a:cubicBezTo>
                <a:cubicBezTo>
                  <a:pt x="6438" y="1333"/>
                  <a:pt x="6438" y="1333"/>
                  <a:pt x="6438" y="1333"/>
                </a:cubicBezTo>
                <a:cubicBezTo>
                  <a:pt x="6414" y="1333"/>
                  <a:pt x="6414" y="1333"/>
                  <a:pt x="6414" y="1333"/>
                </a:cubicBezTo>
                <a:cubicBezTo>
                  <a:pt x="6414" y="1314"/>
                  <a:pt x="6414" y="1314"/>
                  <a:pt x="6414" y="1314"/>
                </a:cubicBezTo>
                <a:cubicBezTo>
                  <a:pt x="6401" y="1301"/>
                  <a:pt x="6401" y="1301"/>
                  <a:pt x="6401" y="1301"/>
                </a:cubicBezTo>
                <a:cubicBezTo>
                  <a:pt x="6394" y="1301"/>
                  <a:pt x="6394" y="1301"/>
                  <a:pt x="6394" y="1301"/>
                </a:cubicBezTo>
                <a:cubicBezTo>
                  <a:pt x="6381" y="1311"/>
                  <a:pt x="6381" y="1311"/>
                  <a:pt x="6381" y="1311"/>
                </a:cubicBezTo>
                <a:cubicBezTo>
                  <a:pt x="6381" y="1078"/>
                  <a:pt x="6381" y="1078"/>
                  <a:pt x="6381" y="1078"/>
                </a:cubicBezTo>
                <a:cubicBezTo>
                  <a:pt x="6322" y="1065"/>
                  <a:pt x="6322" y="1065"/>
                  <a:pt x="6322" y="1065"/>
                </a:cubicBezTo>
                <a:cubicBezTo>
                  <a:pt x="6297" y="1065"/>
                  <a:pt x="6297" y="1065"/>
                  <a:pt x="6297" y="1065"/>
                </a:cubicBezTo>
                <a:cubicBezTo>
                  <a:pt x="6297" y="1080"/>
                  <a:pt x="6297" y="1080"/>
                  <a:pt x="6297" y="1080"/>
                </a:cubicBezTo>
                <a:cubicBezTo>
                  <a:pt x="6280" y="1080"/>
                  <a:pt x="6280" y="1080"/>
                  <a:pt x="6280" y="1080"/>
                </a:cubicBezTo>
                <a:cubicBezTo>
                  <a:pt x="6280" y="1135"/>
                  <a:pt x="6280" y="1135"/>
                  <a:pt x="6280" y="1135"/>
                </a:cubicBezTo>
                <a:cubicBezTo>
                  <a:pt x="6264" y="1135"/>
                  <a:pt x="6264" y="1135"/>
                  <a:pt x="6264" y="1135"/>
                </a:cubicBezTo>
                <a:cubicBezTo>
                  <a:pt x="6264" y="1207"/>
                  <a:pt x="6264" y="1207"/>
                  <a:pt x="6264" y="1207"/>
                </a:cubicBezTo>
                <a:cubicBezTo>
                  <a:pt x="6242" y="1207"/>
                  <a:pt x="6242" y="1207"/>
                  <a:pt x="6242" y="1207"/>
                </a:cubicBezTo>
                <a:cubicBezTo>
                  <a:pt x="6242" y="1181"/>
                  <a:pt x="6242" y="1181"/>
                  <a:pt x="6242" y="1181"/>
                </a:cubicBezTo>
                <a:cubicBezTo>
                  <a:pt x="6214" y="1181"/>
                  <a:pt x="6214" y="1181"/>
                  <a:pt x="6214" y="1181"/>
                </a:cubicBezTo>
                <a:cubicBezTo>
                  <a:pt x="6214" y="1098"/>
                  <a:pt x="6214" y="1098"/>
                  <a:pt x="6214" y="1098"/>
                </a:cubicBezTo>
                <a:cubicBezTo>
                  <a:pt x="6196" y="1098"/>
                  <a:pt x="6196" y="1098"/>
                  <a:pt x="6196" y="1098"/>
                </a:cubicBezTo>
                <a:cubicBezTo>
                  <a:pt x="6196" y="1048"/>
                  <a:pt x="6196" y="1048"/>
                  <a:pt x="6196" y="1048"/>
                </a:cubicBezTo>
                <a:cubicBezTo>
                  <a:pt x="6114" y="1039"/>
                  <a:pt x="6114" y="1039"/>
                  <a:pt x="6114" y="1039"/>
                </a:cubicBezTo>
                <a:cubicBezTo>
                  <a:pt x="6114" y="1024"/>
                  <a:pt x="6114" y="1024"/>
                  <a:pt x="6114" y="1024"/>
                </a:cubicBezTo>
                <a:cubicBezTo>
                  <a:pt x="5961" y="1014"/>
                  <a:pt x="5961" y="1014"/>
                  <a:pt x="5961" y="1014"/>
                </a:cubicBezTo>
                <a:cubicBezTo>
                  <a:pt x="5961" y="823"/>
                  <a:pt x="5961" y="823"/>
                  <a:pt x="5961" y="823"/>
                </a:cubicBezTo>
                <a:cubicBezTo>
                  <a:pt x="5826" y="790"/>
                  <a:pt x="5826" y="790"/>
                  <a:pt x="5826" y="790"/>
                </a:cubicBezTo>
                <a:cubicBezTo>
                  <a:pt x="5688" y="818"/>
                  <a:pt x="5688" y="818"/>
                  <a:pt x="5688" y="818"/>
                </a:cubicBezTo>
                <a:cubicBezTo>
                  <a:pt x="5688" y="1359"/>
                  <a:pt x="5688" y="1359"/>
                  <a:pt x="5688" y="1359"/>
                </a:cubicBezTo>
                <a:cubicBezTo>
                  <a:pt x="5605" y="1359"/>
                  <a:pt x="5605" y="1359"/>
                  <a:pt x="5605" y="1359"/>
                </a:cubicBezTo>
                <a:cubicBezTo>
                  <a:pt x="5605" y="451"/>
                  <a:pt x="5605" y="451"/>
                  <a:pt x="5605" y="451"/>
                </a:cubicBezTo>
                <a:cubicBezTo>
                  <a:pt x="5468" y="487"/>
                  <a:pt x="5468" y="487"/>
                  <a:pt x="5468" y="487"/>
                </a:cubicBezTo>
                <a:cubicBezTo>
                  <a:pt x="5468" y="1274"/>
                  <a:pt x="5468" y="1274"/>
                  <a:pt x="5468" y="1274"/>
                </a:cubicBezTo>
                <a:cubicBezTo>
                  <a:pt x="5414" y="1274"/>
                  <a:pt x="5414" y="1274"/>
                  <a:pt x="5414" y="1274"/>
                </a:cubicBezTo>
                <a:cubicBezTo>
                  <a:pt x="5414" y="683"/>
                  <a:pt x="5414" y="683"/>
                  <a:pt x="5414" y="683"/>
                </a:cubicBezTo>
                <a:cubicBezTo>
                  <a:pt x="5404" y="683"/>
                  <a:pt x="5404" y="683"/>
                  <a:pt x="5404" y="683"/>
                </a:cubicBezTo>
                <a:cubicBezTo>
                  <a:pt x="5404" y="674"/>
                  <a:pt x="5404" y="674"/>
                  <a:pt x="5404" y="674"/>
                </a:cubicBezTo>
                <a:cubicBezTo>
                  <a:pt x="5396" y="674"/>
                  <a:pt x="5396" y="674"/>
                  <a:pt x="5396" y="674"/>
                </a:cubicBezTo>
                <a:cubicBezTo>
                  <a:pt x="5396" y="655"/>
                  <a:pt x="5396" y="655"/>
                  <a:pt x="5396" y="655"/>
                </a:cubicBezTo>
                <a:cubicBezTo>
                  <a:pt x="5384" y="655"/>
                  <a:pt x="5384" y="655"/>
                  <a:pt x="5384" y="655"/>
                </a:cubicBezTo>
                <a:cubicBezTo>
                  <a:pt x="5384" y="634"/>
                  <a:pt x="5384" y="634"/>
                  <a:pt x="5384" y="634"/>
                </a:cubicBezTo>
                <a:cubicBezTo>
                  <a:pt x="5367" y="634"/>
                  <a:pt x="5367" y="634"/>
                  <a:pt x="5367" y="634"/>
                </a:cubicBezTo>
                <a:cubicBezTo>
                  <a:pt x="5367" y="615"/>
                  <a:pt x="5367" y="615"/>
                  <a:pt x="5367" y="615"/>
                </a:cubicBezTo>
                <a:cubicBezTo>
                  <a:pt x="5360" y="615"/>
                  <a:pt x="5360" y="615"/>
                  <a:pt x="5360" y="615"/>
                </a:cubicBezTo>
                <a:cubicBezTo>
                  <a:pt x="5360" y="593"/>
                  <a:pt x="5360" y="593"/>
                  <a:pt x="5360" y="593"/>
                </a:cubicBezTo>
                <a:cubicBezTo>
                  <a:pt x="5353" y="532"/>
                  <a:pt x="5353" y="532"/>
                  <a:pt x="5353" y="532"/>
                </a:cubicBezTo>
                <a:cubicBezTo>
                  <a:pt x="5346" y="593"/>
                  <a:pt x="5346" y="593"/>
                  <a:pt x="5346" y="593"/>
                </a:cubicBezTo>
                <a:cubicBezTo>
                  <a:pt x="5346" y="615"/>
                  <a:pt x="5346" y="615"/>
                  <a:pt x="5346" y="615"/>
                </a:cubicBezTo>
                <a:cubicBezTo>
                  <a:pt x="5339" y="615"/>
                  <a:pt x="5339" y="615"/>
                  <a:pt x="5339" y="615"/>
                </a:cubicBezTo>
                <a:cubicBezTo>
                  <a:pt x="5339" y="634"/>
                  <a:pt x="5339" y="634"/>
                  <a:pt x="5339" y="634"/>
                </a:cubicBezTo>
                <a:cubicBezTo>
                  <a:pt x="5322" y="634"/>
                  <a:pt x="5322" y="634"/>
                  <a:pt x="5322" y="634"/>
                </a:cubicBezTo>
                <a:cubicBezTo>
                  <a:pt x="5322" y="655"/>
                  <a:pt x="5322" y="655"/>
                  <a:pt x="5322" y="655"/>
                </a:cubicBezTo>
                <a:cubicBezTo>
                  <a:pt x="5310" y="655"/>
                  <a:pt x="5310" y="655"/>
                  <a:pt x="5310" y="655"/>
                </a:cubicBezTo>
                <a:cubicBezTo>
                  <a:pt x="5310" y="674"/>
                  <a:pt x="5310" y="674"/>
                  <a:pt x="5310" y="674"/>
                </a:cubicBezTo>
                <a:cubicBezTo>
                  <a:pt x="5302" y="674"/>
                  <a:pt x="5302" y="674"/>
                  <a:pt x="5302" y="674"/>
                </a:cubicBezTo>
                <a:cubicBezTo>
                  <a:pt x="5302" y="683"/>
                  <a:pt x="5302" y="683"/>
                  <a:pt x="5302" y="683"/>
                </a:cubicBezTo>
                <a:cubicBezTo>
                  <a:pt x="5292" y="683"/>
                  <a:pt x="5292" y="683"/>
                  <a:pt x="5292" y="683"/>
                </a:cubicBezTo>
                <a:cubicBezTo>
                  <a:pt x="5292" y="1274"/>
                  <a:pt x="5292" y="1274"/>
                  <a:pt x="5292" y="1274"/>
                </a:cubicBezTo>
                <a:cubicBezTo>
                  <a:pt x="5260" y="1274"/>
                  <a:pt x="5260" y="1274"/>
                  <a:pt x="5260" y="1274"/>
                </a:cubicBezTo>
                <a:cubicBezTo>
                  <a:pt x="5260" y="792"/>
                  <a:pt x="5260" y="792"/>
                  <a:pt x="5260" y="792"/>
                </a:cubicBezTo>
                <a:cubicBezTo>
                  <a:pt x="5098" y="792"/>
                  <a:pt x="5098" y="792"/>
                  <a:pt x="5098" y="792"/>
                </a:cubicBezTo>
                <a:cubicBezTo>
                  <a:pt x="5073" y="817"/>
                  <a:pt x="5073" y="817"/>
                  <a:pt x="5073" y="817"/>
                </a:cubicBezTo>
                <a:cubicBezTo>
                  <a:pt x="5073" y="1219"/>
                  <a:pt x="5073" y="1219"/>
                  <a:pt x="5073" y="1219"/>
                </a:cubicBezTo>
                <a:cubicBezTo>
                  <a:pt x="5044" y="1219"/>
                  <a:pt x="5044" y="1219"/>
                  <a:pt x="5044" y="1219"/>
                </a:cubicBezTo>
                <a:cubicBezTo>
                  <a:pt x="5031" y="1237"/>
                  <a:pt x="5031" y="1237"/>
                  <a:pt x="5031" y="1237"/>
                </a:cubicBezTo>
                <a:cubicBezTo>
                  <a:pt x="5031" y="1419"/>
                  <a:pt x="5031" y="1419"/>
                  <a:pt x="5031" y="1419"/>
                </a:cubicBezTo>
                <a:cubicBezTo>
                  <a:pt x="5007" y="1419"/>
                  <a:pt x="5007" y="1419"/>
                  <a:pt x="5007" y="1419"/>
                </a:cubicBezTo>
                <a:cubicBezTo>
                  <a:pt x="5007" y="1089"/>
                  <a:pt x="5007" y="1089"/>
                  <a:pt x="5007" y="1089"/>
                </a:cubicBezTo>
                <a:cubicBezTo>
                  <a:pt x="4993" y="1089"/>
                  <a:pt x="4993" y="1089"/>
                  <a:pt x="4993" y="1089"/>
                </a:cubicBezTo>
                <a:cubicBezTo>
                  <a:pt x="4993" y="1050"/>
                  <a:pt x="4993" y="1050"/>
                  <a:pt x="4993" y="1050"/>
                </a:cubicBezTo>
                <a:cubicBezTo>
                  <a:pt x="4981" y="1050"/>
                  <a:pt x="4981" y="1050"/>
                  <a:pt x="4981" y="1050"/>
                </a:cubicBezTo>
                <a:cubicBezTo>
                  <a:pt x="4981" y="1026"/>
                  <a:pt x="4981" y="1026"/>
                  <a:pt x="4981" y="1026"/>
                </a:cubicBezTo>
                <a:cubicBezTo>
                  <a:pt x="4959" y="1026"/>
                  <a:pt x="4959" y="1026"/>
                  <a:pt x="4959" y="1026"/>
                </a:cubicBezTo>
                <a:cubicBezTo>
                  <a:pt x="4945" y="1016"/>
                  <a:pt x="4945" y="1016"/>
                  <a:pt x="4945" y="1016"/>
                </a:cubicBezTo>
                <a:cubicBezTo>
                  <a:pt x="4945" y="887"/>
                  <a:pt x="4945" y="887"/>
                  <a:pt x="4945" y="887"/>
                </a:cubicBezTo>
                <a:cubicBezTo>
                  <a:pt x="4841" y="919"/>
                  <a:pt x="4841" y="919"/>
                  <a:pt x="4841" y="919"/>
                </a:cubicBezTo>
                <a:cubicBezTo>
                  <a:pt x="4819" y="902"/>
                  <a:pt x="4819" y="902"/>
                  <a:pt x="4819" y="902"/>
                </a:cubicBezTo>
                <a:cubicBezTo>
                  <a:pt x="4819" y="685"/>
                  <a:pt x="4819" y="685"/>
                  <a:pt x="4819" y="685"/>
                </a:cubicBezTo>
                <a:cubicBezTo>
                  <a:pt x="4750" y="668"/>
                  <a:pt x="4750" y="668"/>
                  <a:pt x="4750" y="668"/>
                </a:cubicBezTo>
                <a:cubicBezTo>
                  <a:pt x="4616" y="723"/>
                  <a:pt x="4616" y="723"/>
                  <a:pt x="4616" y="723"/>
                </a:cubicBezTo>
                <a:cubicBezTo>
                  <a:pt x="4616" y="734"/>
                  <a:pt x="4616" y="734"/>
                  <a:pt x="4616" y="734"/>
                </a:cubicBezTo>
                <a:cubicBezTo>
                  <a:pt x="4593" y="720"/>
                  <a:pt x="4593" y="720"/>
                  <a:pt x="4593" y="720"/>
                </a:cubicBezTo>
                <a:cubicBezTo>
                  <a:pt x="4574" y="720"/>
                  <a:pt x="4574" y="720"/>
                  <a:pt x="4574" y="720"/>
                </a:cubicBezTo>
                <a:cubicBezTo>
                  <a:pt x="4574" y="739"/>
                  <a:pt x="4574" y="739"/>
                  <a:pt x="4574" y="739"/>
                </a:cubicBezTo>
                <a:cubicBezTo>
                  <a:pt x="4551" y="739"/>
                  <a:pt x="4551" y="739"/>
                  <a:pt x="4551" y="739"/>
                </a:cubicBezTo>
                <a:cubicBezTo>
                  <a:pt x="4551" y="807"/>
                  <a:pt x="4551" y="807"/>
                  <a:pt x="4551" y="807"/>
                </a:cubicBezTo>
                <a:cubicBezTo>
                  <a:pt x="4540" y="807"/>
                  <a:pt x="4540" y="807"/>
                  <a:pt x="4540" y="807"/>
                </a:cubicBezTo>
                <a:cubicBezTo>
                  <a:pt x="4540" y="1250"/>
                  <a:pt x="4540" y="1250"/>
                  <a:pt x="4540" y="1250"/>
                </a:cubicBezTo>
                <a:cubicBezTo>
                  <a:pt x="4523" y="1250"/>
                  <a:pt x="4523" y="1250"/>
                  <a:pt x="4523" y="1250"/>
                </a:cubicBezTo>
                <a:cubicBezTo>
                  <a:pt x="4516" y="1237"/>
                  <a:pt x="4516" y="1237"/>
                  <a:pt x="4516" y="1237"/>
                </a:cubicBezTo>
                <a:cubicBezTo>
                  <a:pt x="4516" y="1205"/>
                  <a:pt x="4516" y="1205"/>
                  <a:pt x="4516" y="1205"/>
                </a:cubicBezTo>
                <a:cubicBezTo>
                  <a:pt x="4499" y="1205"/>
                  <a:pt x="4499" y="1205"/>
                  <a:pt x="4499" y="1205"/>
                </a:cubicBezTo>
                <a:cubicBezTo>
                  <a:pt x="4499" y="1238"/>
                  <a:pt x="4499" y="1238"/>
                  <a:pt x="4499" y="1238"/>
                </a:cubicBezTo>
                <a:cubicBezTo>
                  <a:pt x="4495" y="1234"/>
                  <a:pt x="4495" y="1234"/>
                  <a:pt x="4495" y="1234"/>
                </a:cubicBezTo>
                <a:cubicBezTo>
                  <a:pt x="4495" y="1245"/>
                  <a:pt x="4495" y="1245"/>
                  <a:pt x="4495" y="1245"/>
                </a:cubicBezTo>
                <a:cubicBezTo>
                  <a:pt x="4482" y="1245"/>
                  <a:pt x="4482" y="1245"/>
                  <a:pt x="4482" y="1245"/>
                </a:cubicBezTo>
                <a:cubicBezTo>
                  <a:pt x="4482" y="1255"/>
                  <a:pt x="4482" y="1255"/>
                  <a:pt x="4482" y="1255"/>
                </a:cubicBezTo>
                <a:cubicBezTo>
                  <a:pt x="4474" y="1255"/>
                  <a:pt x="4474" y="1255"/>
                  <a:pt x="4474" y="1255"/>
                </a:cubicBezTo>
                <a:cubicBezTo>
                  <a:pt x="4474" y="1263"/>
                  <a:pt x="4474" y="1263"/>
                  <a:pt x="4474" y="1263"/>
                </a:cubicBezTo>
                <a:cubicBezTo>
                  <a:pt x="4452" y="1263"/>
                  <a:pt x="4452" y="1263"/>
                  <a:pt x="4452" y="1263"/>
                </a:cubicBezTo>
                <a:cubicBezTo>
                  <a:pt x="4452" y="1251"/>
                  <a:pt x="4452" y="1251"/>
                  <a:pt x="4452" y="1251"/>
                </a:cubicBezTo>
                <a:cubicBezTo>
                  <a:pt x="4468" y="1248"/>
                  <a:pt x="4468" y="1248"/>
                  <a:pt x="4468" y="1248"/>
                </a:cubicBezTo>
                <a:cubicBezTo>
                  <a:pt x="4468" y="1242"/>
                  <a:pt x="4468" y="1242"/>
                  <a:pt x="4468" y="1242"/>
                </a:cubicBezTo>
                <a:cubicBezTo>
                  <a:pt x="4407" y="1242"/>
                  <a:pt x="4407" y="1242"/>
                  <a:pt x="4407" y="1242"/>
                </a:cubicBezTo>
                <a:cubicBezTo>
                  <a:pt x="4409" y="1247"/>
                  <a:pt x="4409" y="1247"/>
                  <a:pt x="4409" y="1247"/>
                </a:cubicBezTo>
                <a:cubicBezTo>
                  <a:pt x="4421" y="1249"/>
                  <a:pt x="4421" y="1249"/>
                  <a:pt x="4421" y="1249"/>
                </a:cubicBezTo>
                <a:cubicBezTo>
                  <a:pt x="4421" y="1260"/>
                  <a:pt x="4421" y="1260"/>
                  <a:pt x="4421" y="1260"/>
                </a:cubicBezTo>
                <a:cubicBezTo>
                  <a:pt x="4398" y="1265"/>
                  <a:pt x="4398" y="1265"/>
                  <a:pt x="4398" y="1265"/>
                </a:cubicBezTo>
                <a:cubicBezTo>
                  <a:pt x="4369" y="1201"/>
                  <a:pt x="4369" y="1201"/>
                  <a:pt x="4369" y="1201"/>
                </a:cubicBezTo>
                <a:cubicBezTo>
                  <a:pt x="4369" y="1161"/>
                  <a:pt x="4369" y="1161"/>
                  <a:pt x="4369" y="1161"/>
                </a:cubicBezTo>
                <a:cubicBezTo>
                  <a:pt x="4369" y="948"/>
                  <a:pt x="4369" y="948"/>
                  <a:pt x="4369" y="948"/>
                </a:cubicBezTo>
                <a:cubicBezTo>
                  <a:pt x="4369" y="948"/>
                  <a:pt x="4379" y="944"/>
                  <a:pt x="4379" y="932"/>
                </a:cubicBezTo>
                <a:cubicBezTo>
                  <a:pt x="4379" y="920"/>
                  <a:pt x="4346" y="917"/>
                  <a:pt x="4333" y="917"/>
                </a:cubicBezTo>
                <a:cubicBezTo>
                  <a:pt x="4320" y="917"/>
                  <a:pt x="4287" y="920"/>
                  <a:pt x="4287" y="932"/>
                </a:cubicBezTo>
                <a:cubicBezTo>
                  <a:pt x="4287" y="944"/>
                  <a:pt x="4297" y="948"/>
                  <a:pt x="4297" y="948"/>
                </a:cubicBezTo>
                <a:cubicBezTo>
                  <a:pt x="4297" y="1161"/>
                  <a:pt x="4297" y="1161"/>
                  <a:pt x="4297" y="1161"/>
                </a:cubicBezTo>
                <a:cubicBezTo>
                  <a:pt x="4286" y="1161"/>
                  <a:pt x="4286" y="1161"/>
                  <a:pt x="4286" y="1161"/>
                </a:cubicBezTo>
                <a:cubicBezTo>
                  <a:pt x="4286" y="1131"/>
                  <a:pt x="4286" y="1131"/>
                  <a:pt x="4286" y="1131"/>
                </a:cubicBezTo>
                <a:cubicBezTo>
                  <a:pt x="4238" y="1091"/>
                  <a:pt x="4238" y="1091"/>
                  <a:pt x="4238" y="1091"/>
                </a:cubicBezTo>
                <a:cubicBezTo>
                  <a:pt x="4238" y="974"/>
                  <a:pt x="4238" y="974"/>
                  <a:pt x="4238" y="974"/>
                </a:cubicBezTo>
                <a:cubicBezTo>
                  <a:pt x="4223" y="974"/>
                  <a:pt x="4223" y="974"/>
                  <a:pt x="4223" y="974"/>
                </a:cubicBezTo>
                <a:cubicBezTo>
                  <a:pt x="4166" y="1010"/>
                  <a:pt x="4166" y="1010"/>
                  <a:pt x="4166" y="1010"/>
                </a:cubicBezTo>
                <a:cubicBezTo>
                  <a:pt x="4166" y="995"/>
                  <a:pt x="4166" y="995"/>
                  <a:pt x="4166" y="995"/>
                </a:cubicBezTo>
                <a:cubicBezTo>
                  <a:pt x="4087" y="995"/>
                  <a:pt x="4087" y="995"/>
                  <a:pt x="4087" y="995"/>
                </a:cubicBezTo>
                <a:cubicBezTo>
                  <a:pt x="4087" y="1012"/>
                  <a:pt x="4087" y="1012"/>
                  <a:pt x="4087" y="1012"/>
                </a:cubicBezTo>
                <a:cubicBezTo>
                  <a:pt x="4069" y="1012"/>
                  <a:pt x="4069" y="1012"/>
                  <a:pt x="4069" y="1012"/>
                </a:cubicBezTo>
                <a:cubicBezTo>
                  <a:pt x="4069" y="1130"/>
                  <a:pt x="4069" y="1130"/>
                  <a:pt x="4069" y="1130"/>
                </a:cubicBezTo>
                <a:cubicBezTo>
                  <a:pt x="4046" y="1117"/>
                  <a:pt x="4046" y="1117"/>
                  <a:pt x="4046" y="1117"/>
                </a:cubicBezTo>
                <a:cubicBezTo>
                  <a:pt x="4046" y="1088"/>
                  <a:pt x="4046" y="1088"/>
                  <a:pt x="4046" y="1088"/>
                </a:cubicBezTo>
                <a:cubicBezTo>
                  <a:pt x="4039" y="1088"/>
                  <a:pt x="4039" y="1088"/>
                  <a:pt x="4039" y="1088"/>
                </a:cubicBezTo>
                <a:cubicBezTo>
                  <a:pt x="4039" y="1118"/>
                  <a:pt x="4039" y="1118"/>
                  <a:pt x="4039" y="1118"/>
                </a:cubicBezTo>
                <a:cubicBezTo>
                  <a:pt x="4032" y="1118"/>
                  <a:pt x="4032" y="1118"/>
                  <a:pt x="4032" y="1118"/>
                </a:cubicBezTo>
                <a:cubicBezTo>
                  <a:pt x="4032" y="1061"/>
                  <a:pt x="4032" y="1061"/>
                  <a:pt x="4032" y="1061"/>
                </a:cubicBezTo>
                <a:cubicBezTo>
                  <a:pt x="3989" y="1061"/>
                  <a:pt x="3989" y="1061"/>
                  <a:pt x="3989" y="1061"/>
                </a:cubicBezTo>
                <a:cubicBezTo>
                  <a:pt x="3989" y="1052"/>
                  <a:pt x="3984" y="1018"/>
                  <a:pt x="3943" y="995"/>
                </a:cubicBezTo>
                <a:cubicBezTo>
                  <a:pt x="3943" y="975"/>
                  <a:pt x="3943" y="975"/>
                  <a:pt x="3943" y="975"/>
                </a:cubicBezTo>
                <a:cubicBezTo>
                  <a:pt x="3933" y="975"/>
                  <a:pt x="3933" y="975"/>
                  <a:pt x="3933" y="975"/>
                </a:cubicBezTo>
                <a:cubicBezTo>
                  <a:pt x="3923" y="975"/>
                  <a:pt x="3923" y="975"/>
                  <a:pt x="3923" y="975"/>
                </a:cubicBezTo>
                <a:cubicBezTo>
                  <a:pt x="3923" y="995"/>
                  <a:pt x="3923" y="995"/>
                  <a:pt x="3923" y="995"/>
                </a:cubicBezTo>
                <a:cubicBezTo>
                  <a:pt x="3882" y="1018"/>
                  <a:pt x="3877" y="1052"/>
                  <a:pt x="3877" y="1061"/>
                </a:cubicBezTo>
                <a:cubicBezTo>
                  <a:pt x="3877" y="1070"/>
                  <a:pt x="3885" y="1078"/>
                  <a:pt x="3885" y="1078"/>
                </a:cubicBezTo>
                <a:cubicBezTo>
                  <a:pt x="3859" y="1078"/>
                  <a:pt x="3859" y="1078"/>
                  <a:pt x="3859" y="1078"/>
                </a:cubicBezTo>
                <a:cubicBezTo>
                  <a:pt x="3846" y="1078"/>
                  <a:pt x="3846" y="1078"/>
                  <a:pt x="3846" y="1078"/>
                </a:cubicBezTo>
                <a:cubicBezTo>
                  <a:pt x="3809" y="1051"/>
                  <a:pt x="3809" y="1051"/>
                  <a:pt x="3809" y="1051"/>
                </a:cubicBezTo>
                <a:cubicBezTo>
                  <a:pt x="3781" y="1070"/>
                  <a:pt x="3781" y="1070"/>
                  <a:pt x="3781" y="1070"/>
                </a:cubicBezTo>
                <a:cubicBezTo>
                  <a:pt x="3770" y="1080"/>
                  <a:pt x="3770" y="1080"/>
                  <a:pt x="3770" y="1080"/>
                </a:cubicBezTo>
                <a:cubicBezTo>
                  <a:pt x="3742" y="1080"/>
                  <a:pt x="3742" y="1080"/>
                  <a:pt x="3742" y="1080"/>
                </a:cubicBezTo>
                <a:cubicBezTo>
                  <a:pt x="3742" y="1095"/>
                  <a:pt x="3742" y="1095"/>
                  <a:pt x="3742" y="1095"/>
                </a:cubicBezTo>
                <a:cubicBezTo>
                  <a:pt x="3759" y="1095"/>
                  <a:pt x="3763" y="1109"/>
                  <a:pt x="3763" y="1109"/>
                </a:cubicBezTo>
                <a:cubicBezTo>
                  <a:pt x="3763" y="1133"/>
                  <a:pt x="3763" y="1133"/>
                  <a:pt x="3763" y="1133"/>
                </a:cubicBezTo>
                <a:cubicBezTo>
                  <a:pt x="3734" y="1133"/>
                  <a:pt x="3734" y="1133"/>
                  <a:pt x="3734" y="1133"/>
                </a:cubicBezTo>
                <a:cubicBezTo>
                  <a:pt x="3734" y="1123"/>
                  <a:pt x="3734" y="1123"/>
                  <a:pt x="3734" y="1123"/>
                </a:cubicBezTo>
                <a:cubicBezTo>
                  <a:pt x="3673" y="1123"/>
                  <a:pt x="3673" y="1123"/>
                  <a:pt x="3673" y="1123"/>
                </a:cubicBezTo>
                <a:cubicBezTo>
                  <a:pt x="3673" y="1147"/>
                  <a:pt x="3673" y="1147"/>
                  <a:pt x="3673" y="1147"/>
                </a:cubicBezTo>
                <a:cubicBezTo>
                  <a:pt x="3635" y="1147"/>
                  <a:pt x="3635" y="1147"/>
                  <a:pt x="3635" y="1147"/>
                </a:cubicBezTo>
                <a:cubicBezTo>
                  <a:pt x="3635" y="1405"/>
                  <a:pt x="3635" y="1405"/>
                  <a:pt x="3635" y="1405"/>
                </a:cubicBezTo>
                <a:cubicBezTo>
                  <a:pt x="3585" y="1405"/>
                  <a:pt x="3585" y="1405"/>
                  <a:pt x="3585" y="1405"/>
                </a:cubicBezTo>
                <a:cubicBezTo>
                  <a:pt x="3585" y="1415"/>
                  <a:pt x="3585" y="1415"/>
                  <a:pt x="3585" y="1415"/>
                </a:cubicBezTo>
                <a:cubicBezTo>
                  <a:pt x="3576" y="1415"/>
                  <a:pt x="3576" y="1415"/>
                  <a:pt x="3576" y="1415"/>
                </a:cubicBezTo>
                <a:cubicBezTo>
                  <a:pt x="3576" y="1437"/>
                  <a:pt x="3576" y="1437"/>
                  <a:pt x="3576" y="1437"/>
                </a:cubicBezTo>
                <a:cubicBezTo>
                  <a:pt x="3565" y="1437"/>
                  <a:pt x="3565" y="1437"/>
                  <a:pt x="3565" y="1437"/>
                </a:cubicBezTo>
                <a:cubicBezTo>
                  <a:pt x="3565" y="1403"/>
                  <a:pt x="3565" y="1403"/>
                  <a:pt x="3565" y="1403"/>
                </a:cubicBezTo>
                <a:cubicBezTo>
                  <a:pt x="3528" y="1403"/>
                  <a:pt x="3528" y="1403"/>
                  <a:pt x="3528" y="1403"/>
                </a:cubicBezTo>
                <a:cubicBezTo>
                  <a:pt x="3528" y="1259"/>
                  <a:pt x="3528" y="1259"/>
                  <a:pt x="3528" y="1259"/>
                </a:cubicBezTo>
                <a:cubicBezTo>
                  <a:pt x="3478" y="1259"/>
                  <a:pt x="3478" y="1259"/>
                  <a:pt x="3478" y="1259"/>
                </a:cubicBezTo>
                <a:cubicBezTo>
                  <a:pt x="3478" y="1245"/>
                  <a:pt x="3478" y="1245"/>
                  <a:pt x="3478" y="1245"/>
                </a:cubicBezTo>
                <a:cubicBezTo>
                  <a:pt x="3463" y="1245"/>
                  <a:pt x="3463" y="1245"/>
                  <a:pt x="3463" y="1245"/>
                </a:cubicBezTo>
                <a:cubicBezTo>
                  <a:pt x="3463" y="1255"/>
                  <a:pt x="3463" y="1255"/>
                  <a:pt x="3463" y="1255"/>
                </a:cubicBezTo>
                <a:cubicBezTo>
                  <a:pt x="3455" y="1255"/>
                  <a:pt x="3455" y="1255"/>
                  <a:pt x="3455" y="1255"/>
                </a:cubicBezTo>
                <a:cubicBezTo>
                  <a:pt x="3456" y="1251"/>
                  <a:pt x="3456" y="1248"/>
                  <a:pt x="3456" y="1245"/>
                </a:cubicBezTo>
                <a:cubicBezTo>
                  <a:pt x="3456" y="1211"/>
                  <a:pt x="3436" y="1182"/>
                  <a:pt x="3407" y="1168"/>
                </a:cubicBezTo>
                <a:cubicBezTo>
                  <a:pt x="3407" y="700"/>
                  <a:pt x="3407" y="700"/>
                  <a:pt x="3407" y="700"/>
                </a:cubicBezTo>
                <a:cubicBezTo>
                  <a:pt x="3431" y="687"/>
                  <a:pt x="3447" y="662"/>
                  <a:pt x="3447" y="634"/>
                </a:cubicBezTo>
                <a:cubicBezTo>
                  <a:pt x="3447" y="597"/>
                  <a:pt x="3421" y="567"/>
                  <a:pt x="3387" y="560"/>
                </a:cubicBezTo>
                <a:cubicBezTo>
                  <a:pt x="3383" y="429"/>
                  <a:pt x="3383" y="429"/>
                  <a:pt x="3383" y="429"/>
                </a:cubicBezTo>
                <a:cubicBezTo>
                  <a:pt x="3391" y="425"/>
                  <a:pt x="3397" y="417"/>
                  <a:pt x="3397" y="407"/>
                </a:cubicBezTo>
                <a:cubicBezTo>
                  <a:pt x="3397" y="400"/>
                  <a:pt x="3394" y="393"/>
                  <a:pt x="3390" y="389"/>
                </a:cubicBezTo>
                <a:cubicBezTo>
                  <a:pt x="3390" y="372"/>
                  <a:pt x="3390" y="372"/>
                  <a:pt x="3390" y="372"/>
                </a:cubicBezTo>
                <a:cubicBezTo>
                  <a:pt x="3382" y="372"/>
                  <a:pt x="3382" y="372"/>
                  <a:pt x="3382" y="372"/>
                </a:cubicBezTo>
                <a:cubicBezTo>
                  <a:pt x="3382" y="269"/>
                  <a:pt x="3382" y="269"/>
                  <a:pt x="3382" y="269"/>
                </a:cubicBezTo>
                <a:cubicBezTo>
                  <a:pt x="3377" y="269"/>
                  <a:pt x="3377" y="269"/>
                  <a:pt x="3377" y="269"/>
                </a:cubicBezTo>
                <a:cubicBezTo>
                  <a:pt x="3377" y="187"/>
                  <a:pt x="3377" y="187"/>
                  <a:pt x="3377" y="187"/>
                </a:cubicBezTo>
                <a:cubicBezTo>
                  <a:pt x="3377" y="187"/>
                  <a:pt x="3385" y="187"/>
                  <a:pt x="3385" y="177"/>
                </a:cubicBezTo>
                <a:cubicBezTo>
                  <a:pt x="3385" y="167"/>
                  <a:pt x="3377" y="170"/>
                  <a:pt x="3377" y="170"/>
                </a:cubicBezTo>
                <a:cubicBezTo>
                  <a:pt x="3372" y="0"/>
                  <a:pt x="3372" y="0"/>
                  <a:pt x="3372" y="0"/>
                </a:cubicBezTo>
                <a:cubicBezTo>
                  <a:pt x="3367" y="170"/>
                  <a:pt x="3367" y="170"/>
                  <a:pt x="3367" y="170"/>
                </a:cubicBezTo>
                <a:cubicBezTo>
                  <a:pt x="3367" y="170"/>
                  <a:pt x="3359" y="167"/>
                  <a:pt x="3359" y="177"/>
                </a:cubicBezTo>
                <a:cubicBezTo>
                  <a:pt x="3359" y="187"/>
                  <a:pt x="3367" y="187"/>
                  <a:pt x="3367" y="187"/>
                </a:cubicBezTo>
                <a:cubicBezTo>
                  <a:pt x="3367" y="269"/>
                  <a:pt x="3367" y="269"/>
                  <a:pt x="3367" y="269"/>
                </a:cubicBezTo>
                <a:cubicBezTo>
                  <a:pt x="3362" y="269"/>
                  <a:pt x="3362" y="269"/>
                  <a:pt x="3362" y="269"/>
                </a:cubicBezTo>
                <a:cubicBezTo>
                  <a:pt x="3362" y="372"/>
                  <a:pt x="3362" y="372"/>
                  <a:pt x="3362" y="372"/>
                </a:cubicBezTo>
                <a:cubicBezTo>
                  <a:pt x="3354" y="372"/>
                  <a:pt x="3354" y="372"/>
                  <a:pt x="3354" y="372"/>
                </a:cubicBezTo>
                <a:cubicBezTo>
                  <a:pt x="3354" y="389"/>
                  <a:pt x="3354" y="389"/>
                  <a:pt x="3354" y="389"/>
                </a:cubicBezTo>
                <a:cubicBezTo>
                  <a:pt x="3350" y="393"/>
                  <a:pt x="3347" y="400"/>
                  <a:pt x="3347" y="407"/>
                </a:cubicBezTo>
                <a:cubicBezTo>
                  <a:pt x="3347" y="417"/>
                  <a:pt x="3353" y="425"/>
                  <a:pt x="3361" y="429"/>
                </a:cubicBezTo>
                <a:cubicBezTo>
                  <a:pt x="3357" y="560"/>
                  <a:pt x="3357" y="560"/>
                  <a:pt x="3357" y="560"/>
                </a:cubicBezTo>
                <a:cubicBezTo>
                  <a:pt x="3323" y="567"/>
                  <a:pt x="3297" y="597"/>
                  <a:pt x="3297" y="634"/>
                </a:cubicBezTo>
                <a:cubicBezTo>
                  <a:pt x="3297" y="659"/>
                  <a:pt x="3310" y="681"/>
                  <a:pt x="3329" y="695"/>
                </a:cubicBezTo>
                <a:cubicBezTo>
                  <a:pt x="3329" y="1173"/>
                  <a:pt x="3329" y="1173"/>
                  <a:pt x="3329" y="1173"/>
                </a:cubicBezTo>
                <a:cubicBezTo>
                  <a:pt x="3304" y="1187"/>
                  <a:pt x="3288" y="1214"/>
                  <a:pt x="3288" y="1245"/>
                </a:cubicBezTo>
                <a:cubicBezTo>
                  <a:pt x="3288" y="1275"/>
                  <a:pt x="3304" y="1302"/>
                  <a:pt x="3329" y="1317"/>
                </a:cubicBezTo>
                <a:cubicBezTo>
                  <a:pt x="3329" y="1343"/>
                  <a:pt x="3329" y="1343"/>
                  <a:pt x="3329" y="1343"/>
                </a:cubicBezTo>
                <a:cubicBezTo>
                  <a:pt x="3287" y="1479"/>
                  <a:pt x="3287" y="1479"/>
                  <a:pt x="3287" y="1479"/>
                </a:cubicBezTo>
                <a:cubicBezTo>
                  <a:pt x="3180" y="1479"/>
                  <a:pt x="3180" y="1479"/>
                  <a:pt x="3180" y="1479"/>
                </a:cubicBezTo>
                <a:cubicBezTo>
                  <a:pt x="3180" y="1420"/>
                  <a:pt x="3180" y="1420"/>
                  <a:pt x="3180" y="1420"/>
                </a:cubicBezTo>
                <a:cubicBezTo>
                  <a:pt x="3132" y="1420"/>
                  <a:pt x="3132" y="1420"/>
                  <a:pt x="3132" y="1420"/>
                </a:cubicBezTo>
                <a:cubicBezTo>
                  <a:pt x="3132" y="1479"/>
                  <a:pt x="3132" y="1479"/>
                  <a:pt x="3132" y="1479"/>
                </a:cubicBezTo>
                <a:cubicBezTo>
                  <a:pt x="2997" y="1479"/>
                  <a:pt x="2997" y="1479"/>
                  <a:pt x="2997" y="1479"/>
                </a:cubicBezTo>
                <a:cubicBezTo>
                  <a:pt x="2997" y="1395"/>
                  <a:pt x="2997" y="1395"/>
                  <a:pt x="2997" y="1395"/>
                </a:cubicBezTo>
                <a:cubicBezTo>
                  <a:pt x="2850" y="1372"/>
                  <a:pt x="2850" y="1372"/>
                  <a:pt x="2850" y="1372"/>
                </a:cubicBezTo>
                <a:cubicBezTo>
                  <a:pt x="2850" y="1279"/>
                  <a:pt x="2850" y="1279"/>
                  <a:pt x="2850" y="1279"/>
                </a:cubicBezTo>
                <a:cubicBezTo>
                  <a:pt x="2844" y="1271"/>
                  <a:pt x="2844" y="1271"/>
                  <a:pt x="2844" y="1271"/>
                </a:cubicBezTo>
                <a:cubicBezTo>
                  <a:pt x="2844" y="1227"/>
                  <a:pt x="2844" y="1227"/>
                  <a:pt x="2844" y="1227"/>
                </a:cubicBezTo>
                <a:cubicBezTo>
                  <a:pt x="2838" y="1223"/>
                  <a:pt x="2838" y="1223"/>
                  <a:pt x="2838" y="1223"/>
                </a:cubicBezTo>
                <a:cubicBezTo>
                  <a:pt x="2838" y="1194"/>
                  <a:pt x="2838" y="1194"/>
                  <a:pt x="2838" y="1194"/>
                </a:cubicBezTo>
                <a:cubicBezTo>
                  <a:pt x="2818" y="1177"/>
                  <a:pt x="2818" y="1177"/>
                  <a:pt x="2818" y="1177"/>
                </a:cubicBezTo>
                <a:cubicBezTo>
                  <a:pt x="2803" y="1177"/>
                  <a:pt x="2803" y="1177"/>
                  <a:pt x="2803" y="1177"/>
                </a:cubicBezTo>
                <a:cubicBezTo>
                  <a:pt x="2797" y="1119"/>
                  <a:pt x="2797" y="1119"/>
                  <a:pt x="2797" y="1119"/>
                </a:cubicBezTo>
                <a:cubicBezTo>
                  <a:pt x="2791" y="1177"/>
                  <a:pt x="2791" y="1177"/>
                  <a:pt x="2791" y="1177"/>
                </a:cubicBezTo>
                <a:cubicBezTo>
                  <a:pt x="2776" y="1177"/>
                  <a:pt x="2776" y="1177"/>
                  <a:pt x="2776" y="1177"/>
                </a:cubicBezTo>
                <a:cubicBezTo>
                  <a:pt x="2756" y="1194"/>
                  <a:pt x="2756" y="1194"/>
                  <a:pt x="2756" y="1194"/>
                </a:cubicBezTo>
                <a:cubicBezTo>
                  <a:pt x="2756" y="1223"/>
                  <a:pt x="2756" y="1223"/>
                  <a:pt x="2756" y="1223"/>
                </a:cubicBezTo>
                <a:cubicBezTo>
                  <a:pt x="2750" y="1227"/>
                  <a:pt x="2750" y="1227"/>
                  <a:pt x="2750" y="1227"/>
                </a:cubicBezTo>
                <a:cubicBezTo>
                  <a:pt x="2750" y="1271"/>
                  <a:pt x="2750" y="1271"/>
                  <a:pt x="2750" y="1271"/>
                </a:cubicBezTo>
                <a:cubicBezTo>
                  <a:pt x="2744" y="1279"/>
                  <a:pt x="2744" y="1279"/>
                  <a:pt x="2744" y="1279"/>
                </a:cubicBezTo>
                <a:cubicBezTo>
                  <a:pt x="2744" y="1341"/>
                  <a:pt x="2744" y="1341"/>
                  <a:pt x="2744" y="1341"/>
                </a:cubicBezTo>
                <a:cubicBezTo>
                  <a:pt x="2744" y="1341"/>
                  <a:pt x="2733" y="1330"/>
                  <a:pt x="2701" y="1330"/>
                </a:cubicBezTo>
                <a:cubicBezTo>
                  <a:pt x="2658" y="1330"/>
                  <a:pt x="2628" y="1372"/>
                  <a:pt x="2628" y="1372"/>
                </a:cubicBezTo>
                <a:cubicBezTo>
                  <a:pt x="2572" y="1372"/>
                  <a:pt x="2572" y="1372"/>
                  <a:pt x="2572" y="1372"/>
                </a:cubicBezTo>
                <a:cubicBezTo>
                  <a:pt x="2572" y="1389"/>
                  <a:pt x="2572" y="1389"/>
                  <a:pt x="2572" y="1389"/>
                </a:cubicBezTo>
                <a:cubicBezTo>
                  <a:pt x="2553" y="1389"/>
                  <a:pt x="2553" y="1389"/>
                  <a:pt x="2553" y="1389"/>
                </a:cubicBezTo>
                <a:cubicBezTo>
                  <a:pt x="2553" y="1382"/>
                  <a:pt x="2553" y="1382"/>
                  <a:pt x="2553" y="1382"/>
                </a:cubicBezTo>
                <a:cubicBezTo>
                  <a:pt x="2510" y="1382"/>
                  <a:pt x="2510" y="1382"/>
                  <a:pt x="2510" y="1382"/>
                </a:cubicBezTo>
                <a:cubicBezTo>
                  <a:pt x="2502" y="1393"/>
                  <a:pt x="2502" y="1393"/>
                  <a:pt x="2502" y="1393"/>
                </a:cubicBezTo>
                <a:cubicBezTo>
                  <a:pt x="2478" y="1393"/>
                  <a:pt x="2478" y="1393"/>
                  <a:pt x="2478" y="1393"/>
                </a:cubicBezTo>
                <a:cubicBezTo>
                  <a:pt x="2478" y="1402"/>
                  <a:pt x="2478" y="1402"/>
                  <a:pt x="2478" y="1402"/>
                </a:cubicBezTo>
                <a:cubicBezTo>
                  <a:pt x="2470" y="1402"/>
                  <a:pt x="2470" y="1402"/>
                  <a:pt x="2470" y="1402"/>
                </a:cubicBezTo>
                <a:cubicBezTo>
                  <a:pt x="2470" y="1378"/>
                  <a:pt x="2470" y="1378"/>
                  <a:pt x="2470" y="1378"/>
                </a:cubicBezTo>
                <a:cubicBezTo>
                  <a:pt x="2443" y="1378"/>
                  <a:pt x="2443" y="1378"/>
                  <a:pt x="2443" y="1378"/>
                </a:cubicBezTo>
                <a:cubicBezTo>
                  <a:pt x="2432" y="1388"/>
                  <a:pt x="2432" y="1388"/>
                  <a:pt x="2432" y="1388"/>
                </a:cubicBezTo>
                <a:cubicBezTo>
                  <a:pt x="2417" y="1388"/>
                  <a:pt x="2417" y="1388"/>
                  <a:pt x="2417" y="1388"/>
                </a:cubicBezTo>
                <a:cubicBezTo>
                  <a:pt x="2408" y="1375"/>
                  <a:pt x="2408" y="1375"/>
                  <a:pt x="2408" y="1375"/>
                </a:cubicBezTo>
                <a:cubicBezTo>
                  <a:pt x="2393" y="1375"/>
                  <a:pt x="2393" y="1375"/>
                  <a:pt x="2393" y="1375"/>
                </a:cubicBezTo>
                <a:cubicBezTo>
                  <a:pt x="2381" y="1388"/>
                  <a:pt x="2381" y="1388"/>
                  <a:pt x="2381" y="1388"/>
                </a:cubicBezTo>
                <a:cubicBezTo>
                  <a:pt x="2365" y="1388"/>
                  <a:pt x="2365" y="1388"/>
                  <a:pt x="2365" y="1388"/>
                </a:cubicBezTo>
                <a:cubicBezTo>
                  <a:pt x="2365" y="1465"/>
                  <a:pt x="2365" y="1465"/>
                  <a:pt x="2365" y="1465"/>
                </a:cubicBezTo>
                <a:cubicBezTo>
                  <a:pt x="2310" y="1465"/>
                  <a:pt x="2310" y="1465"/>
                  <a:pt x="2310" y="1465"/>
                </a:cubicBezTo>
                <a:cubicBezTo>
                  <a:pt x="2310" y="1440"/>
                  <a:pt x="2310" y="1440"/>
                  <a:pt x="2310" y="1440"/>
                </a:cubicBezTo>
                <a:cubicBezTo>
                  <a:pt x="2284" y="1420"/>
                  <a:pt x="2284" y="1420"/>
                  <a:pt x="2284" y="1420"/>
                </a:cubicBezTo>
                <a:cubicBezTo>
                  <a:pt x="2279" y="1380"/>
                  <a:pt x="2279" y="1380"/>
                  <a:pt x="2279" y="1380"/>
                </a:cubicBezTo>
                <a:cubicBezTo>
                  <a:pt x="2273" y="1419"/>
                  <a:pt x="2273" y="1419"/>
                  <a:pt x="2273" y="1419"/>
                </a:cubicBezTo>
                <a:cubicBezTo>
                  <a:pt x="2243" y="1441"/>
                  <a:pt x="2243" y="1441"/>
                  <a:pt x="2243" y="1441"/>
                </a:cubicBezTo>
                <a:cubicBezTo>
                  <a:pt x="2243" y="1457"/>
                  <a:pt x="2243" y="1457"/>
                  <a:pt x="2243" y="1457"/>
                </a:cubicBezTo>
                <a:cubicBezTo>
                  <a:pt x="2199" y="1457"/>
                  <a:pt x="2199" y="1457"/>
                  <a:pt x="2199" y="1457"/>
                </a:cubicBezTo>
                <a:cubicBezTo>
                  <a:pt x="2199" y="1401"/>
                  <a:pt x="2199" y="1401"/>
                  <a:pt x="2199" y="1401"/>
                </a:cubicBezTo>
                <a:cubicBezTo>
                  <a:pt x="2177" y="1401"/>
                  <a:pt x="2177" y="1401"/>
                  <a:pt x="2177" y="1401"/>
                </a:cubicBezTo>
                <a:cubicBezTo>
                  <a:pt x="2177" y="1391"/>
                  <a:pt x="2177" y="1391"/>
                  <a:pt x="2177" y="1391"/>
                </a:cubicBezTo>
                <a:cubicBezTo>
                  <a:pt x="2152" y="1391"/>
                  <a:pt x="2152" y="1391"/>
                  <a:pt x="2152" y="1391"/>
                </a:cubicBezTo>
                <a:cubicBezTo>
                  <a:pt x="2152" y="1409"/>
                  <a:pt x="2152" y="1409"/>
                  <a:pt x="2152" y="1409"/>
                </a:cubicBezTo>
                <a:cubicBezTo>
                  <a:pt x="2139" y="1409"/>
                  <a:pt x="2139" y="1409"/>
                  <a:pt x="2139" y="1409"/>
                </a:cubicBezTo>
                <a:cubicBezTo>
                  <a:pt x="2139" y="1371"/>
                  <a:pt x="2139" y="1371"/>
                  <a:pt x="2139" y="1371"/>
                </a:cubicBezTo>
                <a:cubicBezTo>
                  <a:pt x="2093" y="1371"/>
                  <a:pt x="2093" y="1371"/>
                  <a:pt x="2093" y="1371"/>
                </a:cubicBezTo>
                <a:cubicBezTo>
                  <a:pt x="2093" y="1436"/>
                  <a:pt x="2093" y="1436"/>
                  <a:pt x="2093" y="1436"/>
                </a:cubicBezTo>
                <a:cubicBezTo>
                  <a:pt x="2077" y="1436"/>
                  <a:pt x="2077" y="1436"/>
                  <a:pt x="2077" y="1436"/>
                </a:cubicBezTo>
                <a:cubicBezTo>
                  <a:pt x="2077" y="1453"/>
                  <a:pt x="2077" y="1453"/>
                  <a:pt x="2077" y="1453"/>
                </a:cubicBezTo>
                <a:cubicBezTo>
                  <a:pt x="2068" y="1453"/>
                  <a:pt x="2068" y="1453"/>
                  <a:pt x="2068" y="1453"/>
                </a:cubicBezTo>
                <a:cubicBezTo>
                  <a:pt x="2068" y="1463"/>
                  <a:pt x="2068" y="1463"/>
                  <a:pt x="2068" y="1463"/>
                </a:cubicBezTo>
                <a:cubicBezTo>
                  <a:pt x="2055" y="1463"/>
                  <a:pt x="2055" y="1463"/>
                  <a:pt x="2055" y="1463"/>
                </a:cubicBezTo>
                <a:cubicBezTo>
                  <a:pt x="2055" y="1453"/>
                  <a:pt x="2055" y="1453"/>
                  <a:pt x="2055" y="1453"/>
                </a:cubicBezTo>
                <a:cubicBezTo>
                  <a:pt x="2033" y="1453"/>
                  <a:pt x="2033" y="1453"/>
                  <a:pt x="2033" y="1453"/>
                </a:cubicBezTo>
                <a:cubicBezTo>
                  <a:pt x="2033" y="1461"/>
                  <a:pt x="2033" y="1461"/>
                  <a:pt x="2033" y="1461"/>
                </a:cubicBezTo>
                <a:cubicBezTo>
                  <a:pt x="2004" y="1461"/>
                  <a:pt x="2004" y="1461"/>
                  <a:pt x="2004" y="1461"/>
                </a:cubicBezTo>
                <a:cubicBezTo>
                  <a:pt x="2004" y="1471"/>
                  <a:pt x="2004" y="1471"/>
                  <a:pt x="2004" y="1471"/>
                </a:cubicBezTo>
                <a:cubicBezTo>
                  <a:pt x="1996" y="1471"/>
                  <a:pt x="1996" y="1471"/>
                  <a:pt x="1996" y="1471"/>
                </a:cubicBezTo>
                <a:cubicBezTo>
                  <a:pt x="1996" y="1463"/>
                  <a:pt x="1996" y="1463"/>
                  <a:pt x="1996" y="1463"/>
                </a:cubicBezTo>
                <a:cubicBezTo>
                  <a:pt x="1983" y="1463"/>
                  <a:pt x="1983" y="1463"/>
                  <a:pt x="1983" y="1463"/>
                </a:cubicBezTo>
                <a:cubicBezTo>
                  <a:pt x="1983" y="1479"/>
                  <a:pt x="1983" y="1479"/>
                  <a:pt x="1983" y="1479"/>
                </a:cubicBezTo>
                <a:cubicBezTo>
                  <a:pt x="1975" y="1479"/>
                  <a:pt x="1975" y="1479"/>
                  <a:pt x="1975" y="1479"/>
                </a:cubicBezTo>
                <a:cubicBezTo>
                  <a:pt x="1975" y="1343"/>
                  <a:pt x="1975" y="1343"/>
                  <a:pt x="1975" y="1343"/>
                </a:cubicBezTo>
                <a:cubicBezTo>
                  <a:pt x="1952" y="1343"/>
                  <a:pt x="1952" y="1343"/>
                  <a:pt x="1952" y="1343"/>
                </a:cubicBezTo>
                <a:cubicBezTo>
                  <a:pt x="1952" y="1352"/>
                  <a:pt x="1952" y="1352"/>
                  <a:pt x="1952" y="1352"/>
                </a:cubicBezTo>
                <a:cubicBezTo>
                  <a:pt x="1943" y="1352"/>
                  <a:pt x="1943" y="1352"/>
                  <a:pt x="1943" y="1352"/>
                </a:cubicBezTo>
                <a:cubicBezTo>
                  <a:pt x="1935" y="1335"/>
                  <a:pt x="1935" y="1335"/>
                  <a:pt x="1935" y="1335"/>
                </a:cubicBezTo>
                <a:cubicBezTo>
                  <a:pt x="1921" y="1335"/>
                  <a:pt x="1921" y="1335"/>
                  <a:pt x="1921" y="1335"/>
                </a:cubicBezTo>
                <a:cubicBezTo>
                  <a:pt x="1912" y="1352"/>
                  <a:pt x="1912" y="1352"/>
                  <a:pt x="1912" y="1352"/>
                </a:cubicBezTo>
                <a:cubicBezTo>
                  <a:pt x="1877" y="1352"/>
                  <a:pt x="1877" y="1352"/>
                  <a:pt x="1877" y="1352"/>
                </a:cubicBezTo>
                <a:cubicBezTo>
                  <a:pt x="1877" y="1456"/>
                  <a:pt x="1877" y="1456"/>
                  <a:pt x="1877" y="1456"/>
                </a:cubicBezTo>
                <a:cubicBezTo>
                  <a:pt x="1805" y="1456"/>
                  <a:pt x="1805" y="1456"/>
                  <a:pt x="1805" y="1456"/>
                </a:cubicBezTo>
                <a:cubicBezTo>
                  <a:pt x="1791" y="1441"/>
                  <a:pt x="1791" y="1441"/>
                  <a:pt x="1791" y="1441"/>
                </a:cubicBezTo>
                <a:cubicBezTo>
                  <a:pt x="1781" y="1452"/>
                  <a:pt x="1781" y="1452"/>
                  <a:pt x="1781" y="1452"/>
                </a:cubicBezTo>
                <a:cubicBezTo>
                  <a:pt x="1771" y="1452"/>
                  <a:pt x="1771" y="1452"/>
                  <a:pt x="1771" y="1452"/>
                </a:cubicBezTo>
                <a:cubicBezTo>
                  <a:pt x="1756" y="1437"/>
                  <a:pt x="1756" y="1437"/>
                  <a:pt x="1756" y="1437"/>
                </a:cubicBezTo>
                <a:cubicBezTo>
                  <a:pt x="1744" y="1437"/>
                  <a:pt x="1744" y="1437"/>
                  <a:pt x="1744" y="1437"/>
                </a:cubicBezTo>
                <a:cubicBezTo>
                  <a:pt x="1731" y="1448"/>
                  <a:pt x="1731" y="1448"/>
                  <a:pt x="1731" y="1448"/>
                </a:cubicBezTo>
                <a:cubicBezTo>
                  <a:pt x="1699" y="1448"/>
                  <a:pt x="1699" y="1448"/>
                  <a:pt x="1699" y="1448"/>
                </a:cubicBezTo>
                <a:cubicBezTo>
                  <a:pt x="1699" y="1437"/>
                  <a:pt x="1699" y="1437"/>
                  <a:pt x="1699" y="1437"/>
                </a:cubicBezTo>
                <a:cubicBezTo>
                  <a:pt x="1673" y="1437"/>
                  <a:pt x="1673" y="1437"/>
                  <a:pt x="1673" y="1437"/>
                </a:cubicBezTo>
                <a:cubicBezTo>
                  <a:pt x="1673" y="1469"/>
                  <a:pt x="1673" y="1469"/>
                  <a:pt x="1673" y="1469"/>
                </a:cubicBezTo>
                <a:cubicBezTo>
                  <a:pt x="1656" y="1469"/>
                  <a:pt x="1656" y="1469"/>
                  <a:pt x="1656" y="1469"/>
                </a:cubicBezTo>
                <a:cubicBezTo>
                  <a:pt x="1656" y="1459"/>
                  <a:pt x="1656" y="1459"/>
                  <a:pt x="1656" y="1459"/>
                </a:cubicBezTo>
                <a:cubicBezTo>
                  <a:pt x="1619" y="1459"/>
                  <a:pt x="1619" y="1459"/>
                  <a:pt x="1619" y="1459"/>
                </a:cubicBezTo>
                <a:cubicBezTo>
                  <a:pt x="1619" y="1448"/>
                  <a:pt x="1619" y="1448"/>
                  <a:pt x="1619" y="1448"/>
                </a:cubicBezTo>
                <a:cubicBezTo>
                  <a:pt x="1587" y="1448"/>
                  <a:pt x="1587" y="1448"/>
                  <a:pt x="1587" y="1448"/>
                </a:cubicBezTo>
                <a:cubicBezTo>
                  <a:pt x="1587" y="1459"/>
                  <a:pt x="1587" y="1459"/>
                  <a:pt x="1587" y="1459"/>
                </a:cubicBezTo>
                <a:cubicBezTo>
                  <a:pt x="1563" y="1459"/>
                  <a:pt x="1563" y="1459"/>
                  <a:pt x="1563" y="1459"/>
                </a:cubicBezTo>
                <a:cubicBezTo>
                  <a:pt x="1563" y="1407"/>
                  <a:pt x="1563" y="1407"/>
                  <a:pt x="1563" y="1407"/>
                </a:cubicBezTo>
                <a:cubicBezTo>
                  <a:pt x="1531" y="1393"/>
                  <a:pt x="1531" y="1393"/>
                  <a:pt x="1531" y="1393"/>
                </a:cubicBezTo>
                <a:cubicBezTo>
                  <a:pt x="1531" y="1408"/>
                  <a:pt x="1531" y="1408"/>
                  <a:pt x="1531" y="1408"/>
                </a:cubicBezTo>
                <a:cubicBezTo>
                  <a:pt x="1524" y="1408"/>
                  <a:pt x="1524" y="1408"/>
                  <a:pt x="1524" y="1408"/>
                </a:cubicBezTo>
                <a:cubicBezTo>
                  <a:pt x="1524" y="1331"/>
                  <a:pt x="1524" y="1331"/>
                  <a:pt x="1524" y="1331"/>
                </a:cubicBezTo>
                <a:cubicBezTo>
                  <a:pt x="1507" y="1331"/>
                  <a:pt x="1507" y="1331"/>
                  <a:pt x="1507" y="1331"/>
                </a:cubicBezTo>
                <a:cubicBezTo>
                  <a:pt x="1507" y="1307"/>
                  <a:pt x="1507" y="1307"/>
                  <a:pt x="1507" y="1307"/>
                </a:cubicBezTo>
                <a:cubicBezTo>
                  <a:pt x="1479" y="1307"/>
                  <a:pt x="1479" y="1307"/>
                  <a:pt x="1479" y="1307"/>
                </a:cubicBezTo>
                <a:cubicBezTo>
                  <a:pt x="1479" y="1281"/>
                  <a:pt x="1479" y="1281"/>
                  <a:pt x="1479" y="1281"/>
                </a:cubicBezTo>
                <a:cubicBezTo>
                  <a:pt x="1465" y="1281"/>
                  <a:pt x="1465" y="1281"/>
                  <a:pt x="1465" y="1281"/>
                </a:cubicBezTo>
                <a:cubicBezTo>
                  <a:pt x="1465" y="1307"/>
                  <a:pt x="1465" y="1307"/>
                  <a:pt x="1465" y="1307"/>
                </a:cubicBezTo>
                <a:cubicBezTo>
                  <a:pt x="1443" y="1307"/>
                  <a:pt x="1443" y="1307"/>
                  <a:pt x="1443" y="1307"/>
                </a:cubicBezTo>
                <a:cubicBezTo>
                  <a:pt x="1443" y="1265"/>
                  <a:pt x="1443" y="1265"/>
                  <a:pt x="1443" y="1265"/>
                </a:cubicBezTo>
                <a:cubicBezTo>
                  <a:pt x="1443" y="1265"/>
                  <a:pt x="1412" y="1232"/>
                  <a:pt x="1389" y="1232"/>
                </a:cubicBezTo>
                <a:cubicBezTo>
                  <a:pt x="1367" y="1232"/>
                  <a:pt x="1337" y="1269"/>
                  <a:pt x="1337" y="1269"/>
                </a:cubicBezTo>
                <a:cubicBezTo>
                  <a:pt x="1337" y="1359"/>
                  <a:pt x="1337" y="1359"/>
                  <a:pt x="1337" y="1359"/>
                </a:cubicBezTo>
                <a:cubicBezTo>
                  <a:pt x="1315" y="1359"/>
                  <a:pt x="1315" y="1359"/>
                  <a:pt x="1315" y="1359"/>
                </a:cubicBezTo>
                <a:cubicBezTo>
                  <a:pt x="1315" y="1417"/>
                  <a:pt x="1315" y="1417"/>
                  <a:pt x="1315" y="1417"/>
                </a:cubicBezTo>
                <a:cubicBezTo>
                  <a:pt x="1275" y="1432"/>
                  <a:pt x="1275" y="1432"/>
                  <a:pt x="1275" y="1432"/>
                </a:cubicBezTo>
                <a:cubicBezTo>
                  <a:pt x="1275" y="1445"/>
                  <a:pt x="1275" y="1445"/>
                  <a:pt x="1275" y="1445"/>
                </a:cubicBezTo>
                <a:cubicBezTo>
                  <a:pt x="1267" y="1445"/>
                  <a:pt x="1267" y="1445"/>
                  <a:pt x="1267" y="1445"/>
                </a:cubicBezTo>
                <a:cubicBezTo>
                  <a:pt x="1267" y="1421"/>
                  <a:pt x="1267" y="1421"/>
                  <a:pt x="1267" y="1421"/>
                </a:cubicBezTo>
                <a:cubicBezTo>
                  <a:pt x="1253" y="1421"/>
                  <a:pt x="1253" y="1421"/>
                  <a:pt x="1253" y="1421"/>
                </a:cubicBezTo>
                <a:cubicBezTo>
                  <a:pt x="1235" y="1395"/>
                  <a:pt x="1235" y="1395"/>
                  <a:pt x="1235" y="1395"/>
                </a:cubicBezTo>
                <a:cubicBezTo>
                  <a:pt x="1213" y="1416"/>
                  <a:pt x="1213" y="1416"/>
                  <a:pt x="1213" y="1416"/>
                </a:cubicBezTo>
                <a:cubicBezTo>
                  <a:pt x="1213" y="1399"/>
                  <a:pt x="1213" y="1399"/>
                  <a:pt x="1213" y="1399"/>
                </a:cubicBezTo>
                <a:cubicBezTo>
                  <a:pt x="1200" y="1399"/>
                  <a:pt x="1200" y="1399"/>
                  <a:pt x="1200" y="1399"/>
                </a:cubicBezTo>
                <a:cubicBezTo>
                  <a:pt x="1200" y="1409"/>
                  <a:pt x="1200" y="1409"/>
                  <a:pt x="1200" y="1409"/>
                </a:cubicBezTo>
                <a:cubicBezTo>
                  <a:pt x="1189" y="1409"/>
                  <a:pt x="1189" y="1409"/>
                  <a:pt x="1189" y="1409"/>
                </a:cubicBezTo>
                <a:cubicBezTo>
                  <a:pt x="1189" y="1392"/>
                  <a:pt x="1189" y="1392"/>
                  <a:pt x="1189" y="1392"/>
                </a:cubicBezTo>
                <a:cubicBezTo>
                  <a:pt x="1164" y="1392"/>
                  <a:pt x="1164" y="1392"/>
                  <a:pt x="1164" y="1392"/>
                </a:cubicBezTo>
                <a:cubicBezTo>
                  <a:pt x="1164" y="1401"/>
                  <a:pt x="1164" y="1401"/>
                  <a:pt x="1164" y="1401"/>
                </a:cubicBezTo>
                <a:cubicBezTo>
                  <a:pt x="1155" y="1401"/>
                  <a:pt x="1155" y="1401"/>
                  <a:pt x="1155" y="1401"/>
                </a:cubicBezTo>
                <a:cubicBezTo>
                  <a:pt x="1155" y="1417"/>
                  <a:pt x="1155" y="1417"/>
                  <a:pt x="1155" y="1417"/>
                </a:cubicBezTo>
                <a:cubicBezTo>
                  <a:pt x="1133" y="1417"/>
                  <a:pt x="1133" y="1417"/>
                  <a:pt x="1133" y="1417"/>
                </a:cubicBezTo>
                <a:cubicBezTo>
                  <a:pt x="1133" y="1397"/>
                  <a:pt x="1133" y="1397"/>
                  <a:pt x="1133" y="1397"/>
                </a:cubicBezTo>
                <a:cubicBezTo>
                  <a:pt x="1123" y="1397"/>
                  <a:pt x="1123" y="1397"/>
                  <a:pt x="1123" y="1397"/>
                </a:cubicBezTo>
                <a:cubicBezTo>
                  <a:pt x="1112" y="1385"/>
                  <a:pt x="1112" y="1385"/>
                  <a:pt x="1112" y="1385"/>
                </a:cubicBezTo>
                <a:cubicBezTo>
                  <a:pt x="1104" y="1391"/>
                  <a:pt x="1104" y="1391"/>
                  <a:pt x="1104" y="1391"/>
                </a:cubicBezTo>
                <a:cubicBezTo>
                  <a:pt x="1095" y="1391"/>
                  <a:pt x="1095" y="1391"/>
                  <a:pt x="1095" y="1391"/>
                </a:cubicBezTo>
                <a:cubicBezTo>
                  <a:pt x="1076" y="1368"/>
                  <a:pt x="1076" y="1368"/>
                  <a:pt x="1076" y="1368"/>
                </a:cubicBezTo>
                <a:cubicBezTo>
                  <a:pt x="1063" y="1389"/>
                  <a:pt x="1063" y="1389"/>
                  <a:pt x="1063" y="1389"/>
                </a:cubicBezTo>
                <a:cubicBezTo>
                  <a:pt x="1051" y="1389"/>
                  <a:pt x="1051" y="1389"/>
                  <a:pt x="1051" y="1389"/>
                </a:cubicBezTo>
                <a:cubicBezTo>
                  <a:pt x="1051" y="1371"/>
                  <a:pt x="1051" y="1371"/>
                  <a:pt x="1051" y="1371"/>
                </a:cubicBezTo>
                <a:cubicBezTo>
                  <a:pt x="1031" y="1371"/>
                  <a:pt x="1031" y="1371"/>
                  <a:pt x="1031" y="1371"/>
                </a:cubicBezTo>
                <a:cubicBezTo>
                  <a:pt x="1031" y="1391"/>
                  <a:pt x="1031" y="1391"/>
                  <a:pt x="1031" y="1391"/>
                </a:cubicBezTo>
                <a:cubicBezTo>
                  <a:pt x="1020" y="1403"/>
                  <a:pt x="1020" y="1403"/>
                  <a:pt x="1020" y="1403"/>
                </a:cubicBezTo>
                <a:cubicBezTo>
                  <a:pt x="1012" y="1403"/>
                  <a:pt x="1012" y="1403"/>
                  <a:pt x="1012" y="1403"/>
                </a:cubicBezTo>
                <a:cubicBezTo>
                  <a:pt x="1012" y="1376"/>
                  <a:pt x="1012" y="1376"/>
                  <a:pt x="1012" y="1376"/>
                </a:cubicBezTo>
                <a:cubicBezTo>
                  <a:pt x="999" y="1376"/>
                  <a:pt x="999" y="1376"/>
                  <a:pt x="999" y="1376"/>
                </a:cubicBezTo>
                <a:cubicBezTo>
                  <a:pt x="988" y="1359"/>
                  <a:pt x="988" y="1359"/>
                  <a:pt x="988" y="1359"/>
                </a:cubicBezTo>
                <a:cubicBezTo>
                  <a:pt x="969" y="1381"/>
                  <a:pt x="969" y="1381"/>
                  <a:pt x="969" y="1381"/>
                </a:cubicBezTo>
                <a:cubicBezTo>
                  <a:pt x="969" y="1224"/>
                  <a:pt x="969" y="1224"/>
                  <a:pt x="969" y="1224"/>
                </a:cubicBezTo>
                <a:cubicBezTo>
                  <a:pt x="943" y="1224"/>
                  <a:pt x="943" y="1224"/>
                  <a:pt x="943" y="1224"/>
                </a:cubicBezTo>
                <a:cubicBezTo>
                  <a:pt x="943" y="1212"/>
                  <a:pt x="943" y="1212"/>
                  <a:pt x="943" y="1212"/>
                </a:cubicBezTo>
                <a:cubicBezTo>
                  <a:pt x="969" y="1212"/>
                  <a:pt x="969" y="1212"/>
                  <a:pt x="969" y="1212"/>
                </a:cubicBezTo>
                <a:cubicBezTo>
                  <a:pt x="969" y="1204"/>
                  <a:pt x="969" y="1204"/>
                  <a:pt x="969" y="1204"/>
                </a:cubicBezTo>
                <a:cubicBezTo>
                  <a:pt x="847" y="1204"/>
                  <a:pt x="847" y="1204"/>
                  <a:pt x="847" y="1204"/>
                </a:cubicBezTo>
                <a:cubicBezTo>
                  <a:pt x="847" y="1211"/>
                  <a:pt x="847" y="1211"/>
                  <a:pt x="847" y="1211"/>
                </a:cubicBezTo>
                <a:cubicBezTo>
                  <a:pt x="857" y="1211"/>
                  <a:pt x="857" y="1211"/>
                  <a:pt x="857" y="1211"/>
                </a:cubicBezTo>
                <a:cubicBezTo>
                  <a:pt x="857" y="1224"/>
                  <a:pt x="857" y="1224"/>
                  <a:pt x="857" y="1224"/>
                </a:cubicBezTo>
                <a:cubicBezTo>
                  <a:pt x="843" y="1224"/>
                  <a:pt x="843" y="1224"/>
                  <a:pt x="843" y="1224"/>
                </a:cubicBezTo>
                <a:cubicBezTo>
                  <a:pt x="843" y="1375"/>
                  <a:pt x="843" y="1375"/>
                  <a:pt x="843" y="1375"/>
                </a:cubicBezTo>
                <a:cubicBezTo>
                  <a:pt x="828" y="1375"/>
                  <a:pt x="828" y="1375"/>
                  <a:pt x="828" y="1375"/>
                </a:cubicBezTo>
                <a:cubicBezTo>
                  <a:pt x="828" y="1387"/>
                  <a:pt x="828" y="1387"/>
                  <a:pt x="828" y="1387"/>
                </a:cubicBezTo>
                <a:cubicBezTo>
                  <a:pt x="816" y="1387"/>
                  <a:pt x="816" y="1387"/>
                  <a:pt x="816" y="1387"/>
                </a:cubicBezTo>
                <a:cubicBezTo>
                  <a:pt x="816" y="1403"/>
                  <a:pt x="816" y="1403"/>
                  <a:pt x="816" y="1403"/>
                </a:cubicBezTo>
                <a:cubicBezTo>
                  <a:pt x="804" y="1403"/>
                  <a:pt x="804" y="1403"/>
                  <a:pt x="804" y="1403"/>
                </a:cubicBezTo>
                <a:cubicBezTo>
                  <a:pt x="787" y="1393"/>
                  <a:pt x="787" y="1393"/>
                  <a:pt x="787" y="1393"/>
                </a:cubicBezTo>
                <a:cubicBezTo>
                  <a:pt x="787" y="1193"/>
                  <a:pt x="787" y="1193"/>
                  <a:pt x="787" y="1193"/>
                </a:cubicBezTo>
                <a:cubicBezTo>
                  <a:pt x="691" y="1193"/>
                  <a:pt x="691" y="1193"/>
                  <a:pt x="691" y="1193"/>
                </a:cubicBezTo>
                <a:cubicBezTo>
                  <a:pt x="691" y="1427"/>
                  <a:pt x="691" y="1427"/>
                  <a:pt x="691" y="1427"/>
                </a:cubicBezTo>
                <a:cubicBezTo>
                  <a:pt x="664" y="1427"/>
                  <a:pt x="664" y="1427"/>
                  <a:pt x="664" y="1427"/>
                </a:cubicBezTo>
                <a:cubicBezTo>
                  <a:pt x="664" y="1445"/>
                  <a:pt x="664" y="1445"/>
                  <a:pt x="664" y="1445"/>
                </a:cubicBezTo>
                <a:cubicBezTo>
                  <a:pt x="640" y="1445"/>
                  <a:pt x="640" y="1445"/>
                  <a:pt x="640" y="1445"/>
                </a:cubicBezTo>
                <a:cubicBezTo>
                  <a:pt x="640" y="1436"/>
                  <a:pt x="640" y="1436"/>
                  <a:pt x="640" y="1436"/>
                </a:cubicBezTo>
                <a:cubicBezTo>
                  <a:pt x="625" y="1436"/>
                  <a:pt x="625" y="1436"/>
                  <a:pt x="625" y="1436"/>
                </a:cubicBezTo>
                <a:cubicBezTo>
                  <a:pt x="625" y="1237"/>
                  <a:pt x="625" y="1237"/>
                  <a:pt x="625" y="1237"/>
                </a:cubicBezTo>
                <a:cubicBezTo>
                  <a:pt x="601" y="1237"/>
                  <a:pt x="601" y="1237"/>
                  <a:pt x="601" y="1237"/>
                </a:cubicBezTo>
                <a:cubicBezTo>
                  <a:pt x="601" y="1228"/>
                  <a:pt x="601" y="1228"/>
                  <a:pt x="601" y="1228"/>
                </a:cubicBezTo>
                <a:cubicBezTo>
                  <a:pt x="536" y="1228"/>
                  <a:pt x="536" y="1228"/>
                  <a:pt x="536" y="1228"/>
                </a:cubicBezTo>
                <a:cubicBezTo>
                  <a:pt x="536" y="1241"/>
                  <a:pt x="536" y="1241"/>
                  <a:pt x="536" y="1241"/>
                </a:cubicBezTo>
                <a:cubicBezTo>
                  <a:pt x="515" y="1241"/>
                  <a:pt x="515" y="1241"/>
                  <a:pt x="515" y="1241"/>
                </a:cubicBezTo>
                <a:cubicBezTo>
                  <a:pt x="515" y="1227"/>
                  <a:pt x="515" y="1227"/>
                  <a:pt x="515" y="1227"/>
                </a:cubicBezTo>
                <a:cubicBezTo>
                  <a:pt x="501" y="1227"/>
                  <a:pt x="501" y="1227"/>
                  <a:pt x="501" y="1227"/>
                </a:cubicBezTo>
                <a:cubicBezTo>
                  <a:pt x="501" y="1227"/>
                  <a:pt x="487" y="1169"/>
                  <a:pt x="456" y="1169"/>
                </a:cubicBezTo>
                <a:cubicBezTo>
                  <a:pt x="425" y="1169"/>
                  <a:pt x="401" y="1224"/>
                  <a:pt x="401" y="1224"/>
                </a:cubicBezTo>
                <a:cubicBezTo>
                  <a:pt x="392" y="1224"/>
                  <a:pt x="392" y="1224"/>
                  <a:pt x="392" y="1224"/>
                </a:cubicBezTo>
                <a:cubicBezTo>
                  <a:pt x="392" y="1243"/>
                  <a:pt x="392" y="1243"/>
                  <a:pt x="392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373" y="1233"/>
                  <a:pt x="373" y="1233"/>
                  <a:pt x="373" y="1233"/>
                </a:cubicBezTo>
                <a:cubicBezTo>
                  <a:pt x="320" y="1233"/>
                  <a:pt x="320" y="1233"/>
                  <a:pt x="320" y="1233"/>
                </a:cubicBezTo>
                <a:cubicBezTo>
                  <a:pt x="320" y="1245"/>
                  <a:pt x="320" y="1245"/>
                  <a:pt x="320" y="1245"/>
                </a:cubicBezTo>
                <a:cubicBezTo>
                  <a:pt x="303" y="1245"/>
                  <a:pt x="303" y="1245"/>
                  <a:pt x="303" y="1245"/>
                </a:cubicBezTo>
                <a:cubicBezTo>
                  <a:pt x="288" y="1257"/>
                  <a:pt x="288" y="1257"/>
                  <a:pt x="288" y="1257"/>
                </a:cubicBezTo>
                <a:cubicBezTo>
                  <a:pt x="288" y="1331"/>
                  <a:pt x="288" y="1331"/>
                  <a:pt x="288" y="1331"/>
                </a:cubicBezTo>
                <a:cubicBezTo>
                  <a:pt x="268" y="1331"/>
                  <a:pt x="268" y="1331"/>
                  <a:pt x="268" y="1331"/>
                </a:cubicBezTo>
                <a:cubicBezTo>
                  <a:pt x="268" y="1373"/>
                  <a:pt x="268" y="1373"/>
                  <a:pt x="268" y="1373"/>
                </a:cubicBezTo>
                <a:cubicBezTo>
                  <a:pt x="252" y="1373"/>
                  <a:pt x="252" y="1373"/>
                  <a:pt x="252" y="1373"/>
                </a:cubicBezTo>
                <a:cubicBezTo>
                  <a:pt x="252" y="1325"/>
                  <a:pt x="252" y="1325"/>
                  <a:pt x="252" y="1325"/>
                </a:cubicBezTo>
                <a:cubicBezTo>
                  <a:pt x="236" y="1325"/>
                  <a:pt x="236" y="1325"/>
                  <a:pt x="236" y="1325"/>
                </a:cubicBezTo>
                <a:cubicBezTo>
                  <a:pt x="236" y="1342"/>
                  <a:pt x="236" y="1342"/>
                  <a:pt x="236" y="1342"/>
                </a:cubicBezTo>
                <a:cubicBezTo>
                  <a:pt x="218" y="1342"/>
                  <a:pt x="218" y="1342"/>
                  <a:pt x="218" y="1342"/>
                </a:cubicBezTo>
                <a:cubicBezTo>
                  <a:pt x="218" y="1331"/>
                  <a:pt x="218" y="1331"/>
                  <a:pt x="218" y="1331"/>
                </a:cubicBezTo>
                <a:cubicBezTo>
                  <a:pt x="195" y="1331"/>
                  <a:pt x="195" y="1331"/>
                  <a:pt x="195" y="1331"/>
                </a:cubicBezTo>
                <a:cubicBezTo>
                  <a:pt x="195" y="1312"/>
                  <a:pt x="195" y="1312"/>
                  <a:pt x="195" y="1312"/>
                </a:cubicBezTo>
                <a:cubicBezTo>
                  <a:pt x="182" y="1299"/>
                  <a:pt x="182" y="1299"/>
                  <a:pt x="182" y="1299"/>
                </a:cubicBezTo>
                <a:cubicBezTo>
                  <a:pt x="168" y="1283"/>
                  <a:pt x="168" y="1283"/>
                  <a:pt x="168" y="1283"/>
                </a:cubicBezTo>
                <a:cubicBezTo>
                  <a:pt x="134" y="1283"/>
                  <a:pt x="134" y="1283"/>
                  <a:pt x="134" y="1283"/>
                </a:cubicBezTo>
                <a:cubicBezTo>
                  <a:pt x="102" y="1307"/>
                  <a:pt x="102" y="1307"/>
                  <a:pt x="102" y="1307"/>
                </a:cubicBezTo>
                <a:cubicBezTo>
                  <a:pt x="78" y="1307"/>
                  <a:pt x="78" y="1307"/>
                  <a:pt x="78" y="1307"/>
                </a:cubicBezTo>
                <a:cubicBezTo>
                  <a:pt x="78" y="1401"/>
                  <a:pt x="78" y="1401"/>
                  <a:pt x="78" y="1401"/>
                </a:cubicBezTo>
                <a:cubicBezTo>
                  <a:pt x="56" y="1357"/>
                  <a:pt x="56" y="1357"/>
                  <a:pt x="56" y="1357"/>
                </a:cubicBezTo>
                <a:cubicBezTo>
                  <a:pt x="56" y="1333"/>
                  <a:pt x="56" y="1333"/>
                  <a:pt x="56" y="1333"/>
                </a:cubicBezTo>
                <a:cubicBezTo>
                  <a:pt x="0" y="1333"/>
                  <a:pt x="0" y="1333"/>
                  <a:pt x="0" y="1333"/>
                </a:cubicBezTo>
                <a:cubicBezTo>
                  <a:pt x="0" y="1542"/>
                  <a:pt x="0" y="1542"/>
                  <a:pt x="0" y="1542"/>
                </a:cubicBezTo>
                <a:cubicBezTo>
                  <a:pt x="8000" y="1542"/>
                  <a:pt x="8000" y="1542"/>
                  <a:pt x="8000" y="1542"/>
                </a:cubicBezTo>
                <a:cubicBezTo>
                  <a:pt x="8000" y="1472"/>
                  <a:pt x="8000" y="1472"/>
                  <a:pt x="8000" y="1472"/>
                </a:cubicBezTo>
                <a:lnTo>
                  <a:pt x="7978" y="1472"/>
                </a:lnTo>
                <a:close/>
                <a:moveTo>
                  <a:pt x="3369" y="1457"/>
                </a:moveTo>
                <a:cubicBezTo>
                  <a:pt x="3356" y="1457"/>
                  <a:pt x="3356" y="1457"/>
                  <a:pt x="3356" y="1457"/>
                </a:cubicBezTo>
                <a:cubicBezTo>
                  <a:pt x="3356" y="1408"/>
                  <a:pt x="3356" y="1408"/>
                  <a:pt x="3356" y="1408"/>
                </a:cubicBezTo>
                <a:cubicBezTo>
                  <a:pt x="3369" y="1408"/>
                  <a:pt x="3369" y="1408"/>
                  <a:pt x="3369" y="1408"/>
                </a:cubicBezTo>
                <a:lnTo>
                  <a:pt x="3369" y="1457"/>
                </a:lnTo>
                <a:close/>
                <a:moveTo>
                  <a:pt x="3369" y="1389"/>
                </a:moveTo>
                <a:cubicBezTo>
                  <a:pt x="3356" y="1389"/>
                  <a:pt x="3356" y="1389"/>
                  <a:pt x="3356" y="1389"/>
                </a:cubicBezTo>
                <a:cubicBezTo>
                  <a:pt x="3356" y="1335"/>
                  <a:pt x="3356" y="1335"/>
                  <a:pt x="3356" y="1335"/>
                </a:cubicBezTo>
                <a:cubicBezTo>
                  <a:pt x="3369" y="1335"/>
                  <a:pt x="3369" y="1335"/>
                  <a:pt x="3369" y="1335"/>
                </a:cubicBezTo>
                <a:lnTo>
                  <a:pt x="3369" y="1389"/>
                </a:lnTo>
                <a:close/>
                <a:moveTo>
                  <a:pt x="3356" y="1141"/>
                </a:moveTo>
                <a:cubicBezTo>
                  <a:pt x="3356" y="1098"/>
                  <a:pt x="3356" y="1098"/>
                  <a:pt x="3356" y="1098"/>
                </a:cubicBezTo>
                <a:cubicBezTo>
                  <a:pt x="3356" y="1098"/>
                  <a:pt x="3373" y="1103"/>
                  <a:pt x="3373" y="1119"/>
                </a:cubicBezTo>
                <a:cubicBezTo>
                  <a:pt x="3373" y="1136"/>
                  <a:pt x="3356" y="1141"/>
                  <a:pt x="3356" y="1141"/>
                </a:cubicBezTo>
                <a:close/>
                <a:moveTo>
                  <a:pt x="3356" y="1060"/>
                </a:moveTo>
                <a:cubicBezTo>
                  <a:pt x="3356" y="1024"/>
                  <a:pt x="3356" y="1024"/>
                  <a:pt x="3356" y="1024"/>
                </a:cubicBezTo>
                <a:cubicBezTo>
                  <a:pt x="3356" y="1024"/>
                  <a:pt x="3373" y="1029"/>
                  <a:pt x="3373" y="1042"/>
                </a:cubicBezTo>
                <a:cubicBezTo>
                  <a:pt x="3373" y="1055"/>
                  <a:pt x="3356" y="1060"/>
                  <a:pt x="3356" y="1060"/>
                </a:cubicBezTo>
                <a:close/>
                <a:moveTo>
                  <a:pt x="3356" y="988"/>
                </a:moveTo>
                <a:cubicBezTo>
                  <a:pt x="3356" y="950"/>
                  <a:pt x="3356" y="950"/>
                  <a:pt x="3356" y="950"/>
                </a:cubicBezTo>
                <a:cubicBezTo>
                  <a:pt x="3356" y="950"/>
                  <a:pt x="3373" y="953"/>
                  <a:pt x="3373" y="969"/>
                </a:cubicBezTo>
                <a:cubicBezTo>
                  <a:pt x="3373" y="985"/>
                  <a:pt x="3356" y="988"/>
                  <a:pt x="3356" y="988"/>
                </a:cubicBezTo>
                <a:close/>
                <a:moveTo>
                  <a:pt x="3356" y="911"/>
                </a:moveTo>
                <a:cubicBezTo>
                  <a:pt x="3356" y="872"/>
                  <a:pt x="3356" y="872"/>
                  <a:pt x="3356" y="872"/>
                </a:cubicBezTo>
                <a:cubicBezTo>
                  <a:pt x="3356" y="872"/>
                  <a:pt x="3373" y="878"/>
                  <a:pt x="3373" y="891"/>
                </a:cubicBezTo>
                <a:cubicBezTo>
                  <a:pt x="3373" y="905"/>
                  <a:pt x="3356" y="911"/>
                  <a:pt x="3356" y="911"/>
                </a:cubicBezTo>
                <a:close/>
                <a:moveTo>
                  <a:pt x="3356" y="835"/>
                </a:moveTo>
                <a:cubicBezTo>
                  <a:pt x="3356" y="796"/>
                  <a:pt x="3356" y="796"/>
                  <a:pt x="3356" y="796"/>
                </a:cubicBezTo>
                <a:cubicBezTo>
                  <a:pt x="3356" y="796"/>
                  <a:pt x="3373" y="800"/>
                  <a:pt x="3373" y="815"/>
                </a:cubicBezTo>
                <a:cubicBezTo>
                  <a:pt x="3373" y="831"/>
                  <a:pt x="3356" y="835"/>
                  <a:pt x="3356" y="835"/>
                </a:cubicBezTo>
                <a:close/>
                <a:moveTo>
                  <a:pt x="3356" y="756"/>
                </a:moveTo>
                <a:cubicBezTo>
                  <a:pt x="3356" y="718"/>
                  <a:pt x="3356" y="718"/>
                  <a:pt x="3356" y="718"/>
                </a:cubicBezTo>
                <a:cubicBezTo>
                  <a:pt x="3356" y="718"/>
                  <a:pt x="3373" y="720"/>
                  <a:pt x="3373" y="737"/>
                </a:cubicBezTo>
                <a:cubicBezTo>
                  <a:pt x="3373" y="754"/>
                  <a:pt x="3356" y="756"/>
                  <a:pt x="3356" y="756"/>
                </a:cubicBezTo>
                <a:close/>
                <a:moveTo>
                  <a:pt x="5556" y="570"/>
                </a:moveTo>
                <a:cubicBezTo>
                  <a:pt x="5508" y="582"/>
                  <a:pt x="5508" y="582"/>
                  <a:pt x="5508" y="582"/>
                </a:cubicBezTo>
                <a:cubicBezTo>
                  <a:pt x="5490" y="529"/>
                  <a:pt x="5490" y="529"/>
                  <a:pt x="5490" y="529"/>
                </a:cubicBezTo>
                <a:cubicBezTo>
                  <a:pt x="5566" y="508"/>
                  <a:pt x="5566" y="508"/>
                  <a:pt x="5566" y="508"/>
                </a:cubicBezTo>
                <a:lnTo>
                  <a:pt x="5556" y="570"/>
                </a:lnTo>
                <a:close/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28A9D6">
                    <a:alpha val="75000"/>
                  </a:srgbClr>
                </a:gs>
              </a:gsLst>
              <a:lin ang="5400000" scaled="1"/>
            </a:gra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pic>
        <p:nvPicPr>
          <p:cNvPr id="25" name="图片 24" descr="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72" y="44996"/>
            <a:ext cx="1930400" cy="647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bg>
      <p:bgPr>
        <a:solidFill>
          <a:srgbClr val="FC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943261" y="6338262"/>
            <a:ext cx="540987" cy="283147"/>
          </a:xfrm>
          <a:prstGeom prst="rect">
            <a:avLst/>
          </a:prstGeom>
        </p:spPr>
        <p:txBody>
          <a:bodyPr wrap="square" lIns="0" tIns="0" rIns="0" bIns="0"/>
          <a:lstStyle>
            <a:lvl1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4.xml"/><Relationship Id="rId4" Type="http://schemas.openxmlformats.org/officeDocument/2006/relationships/diagramColors" Target="../diagrams/colors4.xml"/><Relationship Id="rId3" Type="http://schemas.openxmlformats.org/officeDocument/2006/relationships/diagramQuickStyle" Target="../diagrams/quickStyle4.xml"/><Relationship Id="rId2" Type="http://schemas.openxmlformats.org/officeDocument/2006/relationships/diagramLayout" Target="../diagrams/layout4.xml"/><Relationship Id="rId1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5.xml"/><Relationship Id="rId4" Type="http://schemas.openxmlformats.org/officeDocument/2006/relationships/diagramColors" Target="../diagrams/colors5.xml"/><Relationship Id="rId3" Type="http://schemas.openxmlformats.org/officeDocument/2006/relationships/diagramQuickStyle" Target="../diagrams/quickStyle5.xml"/><Relationship Id="rId2" Type="http://schemas.openxmlformats.org/officeDocument/2006/relationships/diagramLayout" Target="../diagrams/layout5.xml"/><Relationship Id="rId1" Type="http://schemas.openxmlformats.org/officeDocument/2006/relationships/diagramData" Target="../diagrams/data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2.png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33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5"/>
          <p:cNvSpPr>
            <a:spLocks noEditPoints="1"/>
          </p:cNvSpPr>
          <p:nvPr/>
        </p:nvSpPr>
        <p:spPr bwMode="auto">
          <a:xfrm>
            <a:off x="0" y="263187"/>
            <a:ext cx="12192000" cy="2353917"/>
          </a:xfrm>
          <a:custGeom>
            <a:avLst/>
            <a:gdLst>
              <a:gd name="T0" fmla="*/ 7933 w 8000"/>
              <a:gd name="T1" fmla="*/ 1418 h 1542"/>
              <a:gd name="T2" fmla="*/ 7832 w 8000"/>
              <a:gd name="T3" fmla="*/ 1315 h 1542"/>
              <a:gd name="T4" fmla="*/ 7738 w 8000"/>
              <a:gd name="T5" fmla="*/ 1352 h 1542"/>
              <a:gd name="T6" fmla="*/ 7673 w 8000"/>
              <a:gd name="T7" fmla="*/ 1336 h 1542"/>
              <a:gd name="T8" fmla="*/ 7538 w 8000"/>
              <a:gd name="T9" fmla="*/ 1313 h 1542"/>
              <a:gd name="T10" fmla="*/ 7430 w 8000"/>
              <a:gd name="T11" fmla="*/ 1287 h 1542"/>
              <a:gd name="T12" fmla="*/ 7292 w 8000"/>
              <a:gd name="T13" fmla="*/ 1358 h 1542"/>
              <a:gd name="T14" fmla="*/ 7170 w 8000"/>
              <a:gd name="T15" fmla="*/ 1352 h 1542"/>
              <a:gd name="T16" fmla="*/ 6993 w 8000"/>
              <a:gd name="T17" fmla="*/ 1400 h 1542"/>
              <a:gd name="T18" fmla="*/ 6886 w 8000"/>
              <a:gd name="T19" fmla="*/ 1357 h 1542"/>
              <a:gd name="T20" fmla="*/ 6766 w 8000"/>
              <a:gd name="T21" fmla="*/ 1380 h 1542"/>
              <a:gd name="T22" fmla="*/ 6640 w 8000"/>
              <a:gd name="T23" fmla="*/ 1194 h 1542"/>
              <a:gd name="T24" fmla="*/ 6505 w 8000"/>
              <a:gd name="T25" fmla="*/ 1157 h 1542"/>
              <a:gd name="T26" fmla="*/ 6381 w 8000"/>
              <a:gd name="T27" fmla="*/ 1311 h 1542"/>
              <a:gd name="T28" fmla="*/ 6242 w 8000"/>
              <a:gd name="T29" fmla="*/ 1181 h 1542"/>
              <a:gd name="T30" fmla="*/ 5688 w 8000"/>
              <a:gd name="T31" fmla="*/ 818 h 1542"/>
              <a:gd name="T32" fmla="*/ 5396 w 8000"/>
              <a:gd name="T33" fmla="*/ 674 h 1542"/>
              <a:gd name="T34" fmla="*/ 5346 w 8000"/>
              <a:gd name="T35" fmla="*/ 615 h 1542"/>
              <a:gd name="T36" fmla="*/ 5292 w 8000"/>
              <a:gd name="T37" fmla="*/ 1274 h 1542"/>
              <a:gd name="T38" fmla="*/ 5007 w 8000"/>
              <a:gd name="T39" fmla="*/ 1089 h 1542"/>
              <a:gd name="T40" fmla="*/ 4819 w 8000"/>
              <a:gd name="T41" fmla="*/ 685 h 1542"/>
              <a:gd name="T42" fmla="*/ 4540 w 8000"/>
              <a:gd name="T43" fmla="*/ 1250 h 1542"/>
              <a:gd name="T44" fmla="*/ 4474 w 8000"/>
              <a:gd name="T45" fmla="*/ 1255 h 1542"/>
              <a:gd name="T46" fmla="*/ 4398 w 8000"/>
              <a:gd name="T47" fmla="*/ 1265 h 1542"/>
              <a:gd name="T48" fmla="*/ 4286 w 8000"/>
              <a:gd name="T49" fmla="*/ 1131 h 1542"/>
              <a:gd name="T50" fmla="*/ 4046 w 8000"/>
              <a:gd name="T51" fmla="*/ 1117 h 1542"/>
              <a:gd name="T52" fmla="*/ 3923 w 8000"/>
              <a:gd name="T53" fmla="*/ 975 h 1542"/>
              <a:gd name="T54" fmla="*/ 3742 w 8000"/>
              <a:gd name="T55" fmla="*/ 1095 h 1542"/>
              <a:gd name="T56" fmla="*/ 3585 w 8000"/>
              <a:gd name="T57" fmla="*/ 1415 h 1542"/>
              <a:gd name="T58" fmla="*/ 3463 w 8000"/>
              <a:gd name="T59" fmla="*/ 1255 h 1542"/>
              <a:gd name="T60" fmla="*/ 3390 w 8000"/>
              <a:gd name="T61" fmla="*/ 372 h 1542"/>
              <a:gd name="T62" fmla="*/ 3367 w 8000"/>
              <a:gd name="T63" fmla="*/ 187 h 1542"/>
              <a:gd name="T64" fmla="*/ 3329 w 8000"/>
              <a:gd name="T65" fmla="*/ 695 h 1542"/>
              <a:gd name="T66" fmla="*/ 2997 w 8000"/>
              <a:gd name="T67" fmla="*/ 1479 h 1542"/>
              <a:gd name="T68" fmla="*/ 2797 w 8000"/>
              <a:gd name="T69" fmla="*/ 1119 h 1542"/>
              <a:gd name="T70" fmla="*/ 2628 w 8000"/>
              <a:gd name="T71" fmla="*/ 1372 h 1542"/>
              <a:gd name="T72" fmla="*/ 2470 w 8000"/>
              <a:gd name="T73" fmla="*/ 1378 h 1542"/>
              <a:gd name="T74" fmla="*/ 2310 w 8000"/>
              <a:gd name="T75" fmla="*/ 1440 h 1542"/>
              <a:gd name="T76" fmla="*/ 2152 w 8000"/>
              <a:gd name="T77" fmla="*/ 1391 h 1542"/>
              <a:gd name="T78" fmla="*/ 2055 w 8000"/>
              <a:gd name="T79" fmla="*/ 1463 h 1542"/>
              <a:gd name="T80" fmla="*/ 1975 w 8000"/>
              <a:gd name="T81" fmla="*/ 1479 h 1542"/>
              <a:gd name="T82" fmla="*/ 1805 w 8000"/>
              <a:gd name="T83" fmla="*/ 1456 h 1542"/>
              <a:gd name="T84" fmla="*/ 1673 w 8000"/>
              <a:gd name="T85" fmla="*/ 1469 h 1542"/>
              <a:gd name="T86" fmla="*/ 1531 w 8000"/>
              <a:gd name="T87" fmla="*/ 1408 h 1542"/>
              <a:gd name="T88" fmla="*/ 1443 w 8000"/>
              <a:gd name="T89" fmla="*/ 1265 h 1542"/>
              <a:gd name="T90" fmla="*/ 1253 w 8000"/>
              <a:gd name="T91" fmla="*/ 1421 h 1542"/>
              <a:gd name="T92" fmla="*/ 1155 w 8000"/>
              <a:gd name="T93" fmla="*/ 1401 h 1542"/>
              <a:gd name="T94" fmla="*/ 1051 w 8000"/>
              <a:gd name="T95" fmla="*/ 1389 h 1542"/>
              <a:gd name="T96" fmla="*/ 969 w 8000"/>
              <a:gd name="T97" fmla="*/ 1224 h 1542"/>
              <a:gd name="T98" fmla="*/ 843 w 8000"/>
              <a:gd name="T99" fmla="*/ 1375 h 1542"/>
              <a:gd name="T100" fmla="*/ 664 w 8000"/>
              <a:gd name="T101" fmla="*/ 1427 h 1542"/>
              <a:gd name="T102" fmla="*/ 515 w 8000"/>
              <a:gd name="T103" fmla="*/ 1241 h 1542"/>
              <a:gd name="T104" fmla="*/ 320 w 8000"/>
              <a:gd name="T105" fmla="*/ 1245 h 1542"/>
              <a:gd name="T106" fmla="*/ 218 w 8000"/>
              <a:gd name="T107" fmla="*/ 1342 h 1542"/>
              <a:gd name="T108" fmla="*/ 56 w 8000"/>
              <a:gd name="T109" fmla="*/ 1357 h 1542"/>
              <a:gd name="T110" fmla="*/ 3369 w 8000"/>
              <a:gd name="T111" fmla="*/ 1408 h 1542"/>
              <a:gd name="T112" fmla="*/ 3356 w 8000"/>
              <a:gd name="T113" fmla="*/ 1141 h 1542"/>
              <a:gd name="T114" fmla="*/ 3356 w 8000"/>
              <a:gd name="T115" fmla="*/ 872 h 1542"/>
              <a:gd name="T116" fmla="*/ 3356 w 8000"/>
              <a:gd name="T117" fmla="*/ 756 h 1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0" h="1542">
                <a:moveTo>
                  <a:pt x="7978" y="1472"/>
                </a:moveTo>
                <a:cubicBezTo>
                  <a:pt x="7978" y="1462"/>
                  <a:pt x="7978" y="1462"/>
                  <a:pt x="7978" y="1462"/>
                </a:cubicBezTo>
                <a:cubicBezTo>
                  <a:pt x="7966" y="1462"/>
                  <a:pt x="7966" y="1462"/>
                  <a:pt x="7966" y="1462"/>
                </a:cubicBezTo>
                <a:cubicBezTo>
                  <a:pt x="7966" y="1436"/>
                  <a:pt x="7966" y="1436"/>
                  <a:pt x="7966" y="1436"/>
                </a:cubicBezTo>
                <a:cubicBezTo>
                  <a:pt x="7955" y="1436"/>
                  <a:pt x="7955" y="1436"/>
                  <a:pt x="7955" y="1436"/>
                </a:cubicBezTo>
                <a:cubicBezTo>
                  <a:pt x="7955" y="1420"/>
                  <a:pt x="7955" y="1420"/>
                  <a:pt x="7955" y="1420"/>
                </a:cubicBezTo>
                <a:cubicBezTo>
                  <a:pt x="7941" y="1420"/>
                  <a:pt x="7941" y="1420"/>
                  <a:pt x="7941" y="1420"/>
                </a:cubicBezTo>
                <a:cubicBezTo>
                  <a:pt x="7941" y="1428"/>
                  <a:pt x="7941" y="1428"/>
                  <a:pt x="7941" y="1428"/>
                </a:cubicBezTo>
                <a:cubicBezTo>
                  <a:pt x="7933" y="1428"/>
                  <a:pt x="7933" y="1428"/>
                  <a:pt x="7933" y="1428"/>
                </a:cubicBezTo>
                <a:cubicBezTo>
                  <a:pt x="7933" y="1418"/>
                  <a:pt x="7933" y="1418"/>
                  <a:pt x="7933" y="1418"/>
                </a:cubicBezTo>
                <a:cubicBezTo>
                  <a:pt x="7916" y="1418"/>
                  <a:pt x="7916" y="1418"/>
                  <a:pt x="7916" y="1418"/>
                </a:cubicBezTo>
                <a:cubicBezTo>
                  <a:pt x="7916" y="1433"/>
                  <a:pt x="7916" y="1433"/>
                  <a:pt x="7916" y="1433"/>
                </a:cubicBezTo>
                <a:cubicBezTo>
                  <a:pt x="7895" y="1433"/>
                  <a:pt x="7895" y="1433"/>
                  <a:pt x="7895" y="1433"/>
                </a:cubicBezTo>
                <a:cubicBezTo>
                  <a:pt x="7895" y="1335"/>
                  <a:pt x="7895" y="1335"/>
                  <a:pt x="7895" y="1335"/>
                </a:cubicBezTo>
                <a:cubicBezTo>
                  <a:pt x="7879" y="1335"/>
                  <a:pt x="7879" y="1335"/>
                  <a:pt x="7879" y="1335"/>
                </a:cubicBezTo>
                <a:cubicBezTo>
                  <a:pt x="7855" y="1316"/>
                  <a:pt x="7855" y="1316"/>
                  <a:pt x="7855" y="1316"/>
                </a:cubicBezTo>
                <a:cubicBezTo>
                  <a:pt x="7855" y="1300"/>
                  <a:pt x="7855" y="1300"/>
                  <a:pt x="7855" y="1300"/>
                </a:cubicBezTo>
                <a:cubicBezTo>
                  <a:pt x="7843" y="1300"/>
                  <a:pt x="7843" y="1300"/>
                  <a:pt x="7843" y="1300"/>
                </a:cubicBezTo>
                <a:cubicBezTo>
                  <a:pt x="7843" y="1315"/>
                  <a:pt x="7843" y="1315"/>
                  <a:pt x="7843" y="1315"/>
                </a:cubicBezTo>
                <a:cubicBezTo>
                  <a:pt x="7832" y="1315"/>
                  <a:pt x="7832" y="1315"/>
                  <a:pt x="7832" y="1315"/>
                </a:cubicBezTo>
                <a:cubicBezTo>
                  <a:pt x="7832" y="1300"/>
                  <a:pt x="7832" y="1300"/>
                  <a:pt x="7832" y="1300"/>
                </a:cubicBezTo>
                <a:cubicBezTo>
                  <a:pt x="7821" y="1300"/>
                  <a:pt x="7821" y="1300"/>
                  <a:pt x="7821" y="1300"/>
                </a:cubicBezTo>
                <a:cubicBezTo>
                  <a:pt x="7821" y="1315"/>
                  <a:pt x="7821" y="1315"/>
                  <a:pt x="7821" y="1315"/>
                </a:cubicBezTo>
                <a:cubicBezTo>
                  <a:pt x="7806" y="1335"/>
                  <a:pt x="7806" y="1335"/>
                  <a:pt x="7806" y="1335"/>
                </a:cubicBezTo>
                <a:cubicBezTo>
                  <a:pt x="7789" y="1335"/>
                  <a:pt x="7789" y="1335"/>
                  <a:pt x="7789" y="1335"/>
                </a:cubicBezTo>
                <a:cubicBezTo>
                  <a:pt x="7789" y="1436"/>
                  <a:pt x="7789" y="1436"/>
                  <a:pt x="7789" y="1436"/>
                </a:cubicBezTo>
                <a:cubicBezTo>
                  <a:pt x="7749" y="1436"/>
                  <a:pt x="7749" y="1436"/>
                  <a:pt x="7749" y="1436"/>
                </a:cubicBezTo>
                <a:cubicBezTo>
                  <a:pt x="7749" y="1345"/>
                  <a:pt x="7749" y="1345"/>
                  <a:pt x="7749" y="1345"/>
                </a:cubicBezTo>
                <a:cubicBezTo>
                  <a:pt x="7738" y="1345"/>
                  <a:pt x="7738" y="1345"/>
                  <a:pt x="7738" y="1345"/>
                </a:cubicBezTo>
                <a:cubicBezTo>
                  <a:pt x="7738" y="1352"/>
                  <a:pt x="7738" y="1352"/>
                  <a:pt x="7738" y="1352"/>
                </a:cubicBezTo>
                <a:cubicBezTo>
                  <a:pt x="7724" y="1352"/>
                  <a:pt x="7724" y="1352"/>
                  <a:pt x="7724" y="1352"/>
                </a:cubicBezTo>
                <a:cubicBezTo>
                  <a:pt x="7724" y="1337"/>
                  <a:pt x="7724" y="1337"/>
                  <a:pt x="7724" y="1337"/>
                </a:cubicBezTo>
                <a:cubicBezTo>
                  <a:pt x="7713" y="1337"/>
                  <a:pt x="7713" y="1337"/>
                  <a:pt x="7713" y="1337"/>
                </a:cubicBezTo>
                <a:cubicBezTo>
                  <a:pt x="7713" y="1321"/>
                  <a:pt x="7713" y="1321"/>
                  <a:pt x="7713" y="1321"/>
                </a:cubicBezTo>
                <a:cubicBezTo>
                  <a:pt x="7697" y="1321"/>
                  <a:pt x="7697" y="1321"/>
                  <a:pt x="7697" y="1321"/>
                </a:cubicBezTo>
                <a:cubicBezTo>
                  <a:pt x="7697" y="1336"/>
                  <a:pt x="7697" y="1336"/>
                  <a:pt x="7697" y="1336"/>
                </a:cubicBezTo>
                <a:cubicBezTo>
                  <a:pt x="7687" y="1336"/>
                  <a:pt x="7687" y="1336"/>
                  <a:pt x="7687" y="1336"/>
                </a:cubicBezTo>
                <a:cubicBezTo>
                  <a:pt x="7687" y="1324"/>
                  <a:pt x="7687" y="1324"/>
                  <a:pt x="7687" y="1324"/>
                </a:cubicBezTo>
                <a:cubicBezTo>
                  <a:pt x="7673" y="1324"/>
                  <a:pt x="7673" y="1324"/>
                  <a:pt x="7673" y="1324"/>
                </a:cubicBezTo>
                <a:cubicBezTo>
                  <a:pt x="7673" y="1336"/>
                  <a:pt x="7673" y="1336"/>
                  <a:pt x="7673" y="1336"/>
                </a:cubicBezTo>
                <a:cubicBezTo>
                  <a:pt x="7659" y="1336"/>
                  <a:pt x="7659" y="1336"/>
                  <a:pt x="7659" y="1336"/>
                </a:cubicBezTo>
                <a:cubicBezTo>
                  <a:pt x="7659" y="1326"/>
                  <a:pt x="7659" y="1326"/>
                  <a:pt x="7659" y="1326"/>
                </a:cubicBezTo>
                <a:cubicBezTo>
                  <a:pt x="7645" y="1326"/>
                  <a:pt x="7645" y="1326"/>
                  <a:pt x="7645" y="1326"/>
                </a:cubicBezTo>
                <a:cubicBezTo>
                  <a:pt x="7645" y="1356"/>
                  <a:pt x="7645" y="1356"/>
                  <a:pt x="7645" y="1356"/>
                </a:cubicBezTo>
                <a:cubicBezTo>
                  <a:pt x="7616" y="1356"/>
                  <a:pt x="7616" y="1356"/>
                  <a:pt x="7616" y="1356"/>
                </a:cubicBezTo>
                <a:cubicBezTo>
                  <a:pt x="7616" y="1439"/>
                  <a:pt x="7616" y="1439"/>
                  <a:pt x="7616" y="1439"/>
                </a:cubicBezTo>
                <a:cubicBezTo>
                  <a:pt x="7581" y="1439"/>
                  <a:pt x="7581" y="1439"/>
                  <a:pt x="7581" y="1439"/>
                </a:cubicBezTo>
                <a:cubicBezTo>
                  <a:pt x="7581" y="1337"/>
                  <a:pt x="7581" y="1337"/>
                  <a:pt x="7581" y="1337"/>
                </a:cubicBezTo>
                <a:cubicBezTo>
                  <a:pt x="7557" y="1337"/>
                  <a:pt x="7557" y="1337"/>
                  <a:pt x="7557" y="1337"/>
                </a:cubicBezTo>
                <a:cubicBezTo>
                  <a:pt x="7538" y="1313"/>
                  <a:pt x="7538" y="1313"/>
                  <a:pt x="7538" y="1313"/>
                </a:cubicBezTo>
                <a:cubicBezTo>
                  <a:pt x="7497" y="1313"/>
                  <a:pt x="7497" y="1313"/>
                  <a:pt x="7497" y="1313"/>
                </a:cubicBezTo>
                <a:cubicBezTo>
                  <a:pt x="7497" y="1416"/>
                  <a:pt x="7497" y="1416"/>
                  <a:pt x="7497" y="1416"/>
                </a:cubicBezTo>
                <a:cubicBezTo>
                  <a:pt x="7483" y="1416"/>
                  <a:pt x="7483" y="1416"/>
                  <a:pt x="7483" y="1416"/>
                </a:cubicBezTo>
                <a:cubicBezTo>
                  <a:pt x="7483" y="1314"/>
                  <a:pt x="7483" y="1314"/>
                  <a:pt x="7483" y="1314"/>
                </a:cubicBezTo>
                <a:cubicBezTo>
                  <a:pt x="7465" y="1285"/>
                  <a:pt x="7465" y="1285"/>
                  <a:pt x="7465" y="1285"/>
                </a:cubicBezTo>
                <a:cubicBezTo>
                  <a:pt x="7452" y="1285"/>
                  <a:pt x="7452" y="1285"/>
                  <a:pt x="7452" y="1285"/>
                </a:cubicBezTo>
                <a:cubicBezTo>
                  <a:pt x="7452" y="1291"/>
                  <a:pt x="7452" y="1291"/>
                  <a:pt x="7452" y="1291"/>
                </a:cubicBezTo>
                <a:cubicBezTo>
                  <a:pt x="7441" y="1291"/>
                  <a:pt x="7441" y="1291"/>
                  <a:pt x="7441" y="1291"/>
                </a:cubicBezTo>
                <a:cubicBezTo>
                  <a:pt x="7441" y="1287"/>
                  <a:pt x="7441" y="1287"/>
                  <a:pt x="7441" y="1287"/>
                </a:cubicBezTo>
                <a:cubicBezTo>
                  <a:pt x="7430" y="1287"/>
                  <a:pt x="7430" y="1287"/>
                  <a:pt x="7430" y="1287"/>
                </a:cubicBezTo>
                <a:cubicBezTo>
                  <a:pt x="7430" y="1301"/>
                  <a:pt x="7430" y="1301"/>
                  <a:pt x="7430" y="1301"/>
                </a:cubicBezTo>
                <a:cubicBezTo>
                  <a:pt x="7383" y="1301"/>
                  <a:pt x="7383" y="1301"/>
                  <a:pt x="7383" y="1301"/>
                </a:cubicBezTo>
                <a:cubicBezTo>
                  <a:pt x="7383" y="1286"/>
                  <a:pt x="7383" y="1286"/>
                  <a:pt x="7383" y="1286"/>
                </a:cubicBezTo>
                <a:cubicBezTo>
                  <a:pt x="7370" y="1261"/>
                  <a:pt x="7370" y="1261"/>
                  <a:pt x="7370" y="1261"/>
                </a:cubicBezTo>
                <a:cubicBezTo>
                  <a:pt x="7326" y="1261"/>
                  <a:pt x="7326" y="1261"/>
                  <a:pt x="7326" y="1261"/>
                </a:cubicBezTo>
                <a:cubicBezTo>
                  <a:pt x="7326" y="1286"/>
                  <a:pt x="7326" y="1286"/>
                  <a:pt x="7326" y="1286"/>
                </a:cubicBezTo>
                <a:cubicBezTo>
                  <a:pt x="7297" y="1286"/>
                  <a:pt x="7297" y="1286"/>
                  <a:pt x="7297" y="1286"/>
                </a:cubicBezTo>
                <a:cubicBezTo>
                  <a:pt x="7297" y="1303"/>
                  <a:pt x="7297" y="1303"/>
                  <a:pt x="7297" y="1303"/>
                </a:cubicBezTo>
                <a:cubicBezTo>
                  <a:pt x="7292" y="1303"/>
                  <a:pt x="7292" y="1303"/>
                  <a:pt x="7292" y="1303"/>
                </a:cubicBezTo>
                <a:cubicBezTo>
                  <a:pt x="7292" y="1358"/>
                  <a:pt x="7292" y="1358"/>
                  <a:pt x="7292" y="1358"/>
                </a:cubicBezTo>
                <a:cubicBezTo>
                  <a:pt x="7281" y="1358"/>
                  <a:pt x="7281" y="1358"/>
                  <a:pt x="7281" y="1358"/>
                </a:cubicBezTo>
                <a:cubicBezTo>
                  <a:pt x="7281" y="1302"/>
                  <a:pt x="7281" y="1302"/>
                  <a:pt x="7281" y="1302"/>
                </a:cubicBezTo>
                <a:cubicBezTo>
                  <a:pt x="7273" y="1302"/>
                  <a:pt x="7273" y="1302"/>
                  <a:pt x="7273" y="1302"/>
                </a:cubicBezTo>
                <a:cubicBezTo>
                  <a:pt x="7273" y="1279"/>
                  <a:pt x="7273" y="1279"/>
                  <a:pt x="7273" y="1279"/>
                </a:cubicBezTo>
                <a:cubicBezTo>
                  <a:pt x="7210" y="1279"/>
                  <a:pt x="7210" y="1279"/>
                  <a:pt x="7210" y="1279"/>
                </a:cubicBezTo>
                <a:cubicBezTo>
                  <a:pt x="7210" y="1303"/>
                  <a:pt x="7210" y="1303"/>
                  <a:pt x="7210" y="1303"/>
                </a:cubicBezTo>
                <a:cubicBezTo>
                  <a:pt x="7179" y="1303"/>
                  <a:pt x="7179" y="1303"/>
                  <a:pt x="7179" y="1303"/>
                </a:cubicBezTo>
                <a:cubicBezTo>
                  <a:pt x="7179" y="1323"/>
                  <a:pt x="7179" y="1323"/>
                  <a:pt x="7179" y="1323"/>
                </a:cubicBezTo>
                <a:cubicBezTo>
                  <a:pt x="7170" y="1323"/>
                  <a:pt x="7170" y="1323"/>
                  <a:pt x="7170" y="1323"/>
                </a:cubicBezTo>
                <a:cubicBezTo>
                  <a:pt x="7170" y="1352"/>
                  <a:pt x="7170" y="1352"/>
                  <a:pt x="7170" y="1352"/>
                </a:cubicBezTo>
                <a:cubicBezTo>
                  <a:pt x="7090" y="1352"/>
                  <a:pt x="7090" y="1352"/>
                  <a:pt x="7090" y="1352"/>
                </a:cubicBezTo>
                <a:cubicBezTo>
                  <a:pt x="7090" y="1362"/>
                  <a:pt x="7090" y="1362"/>
                  <a:pt x="7090" y="1362"/>
                </a:cubicBezTo>
                <a:cubicBezTo>
                  <a:pt x="7069" y="1362"/>
                  <a:pt x="7069" y="1362"/>
                  <a:pt x="7069" y="1362"/>
                </a:cubicBezTo>
                <a:cubicBezTo>
                  <a:pt x="7069" y="1308"/>
                  <a:pt x="7069" y="1308"/>
                  <a:pt x="7069" y="1308"/>
                </a:cubicBezTo>
                <a:cubicBezTo>
                  <a:pt x="7036" y="1308"/>
                  <a:pt x="7036" y="1308"/>
                  <a:pt x="7036" y="1308"/>
                </a:cubicBezTo>
                <a:cubicBezTo>
                  <a:pt x="7036" y="1291"/>
                  <a:pt x="7036" y="1291"/>
                  <a:pt x="7036" y="1291"/>
                </a:cubicBezTo>
                <a:cubicBezTo>
                  <a:pt x="7010" y="1291"/>
                  <a:pt x="7010" y="1291"/>
                  <a:pt x="7010" y="1291"/>
                </a:cubicBezTo>
                <a:cubicBezTo>
                  <a:pt x="7010" y="1305"/>
                  <a:pt x="7010" y="1305"/>
                  <a:pt x="7010" y="1305"/>
                </a:cubicBezTo>
                <a:cubicBezTo>
                  <a:pt x="6993" y="1305"/>
                  <a:pt x="6993" y="1305"/>
                  <a:pt x="6993" y="1305"/>
                </a:cubicBezTo>
                <a:cubicBezTo>
                  <a:pt x="6993" y="1400"/>
                  <a:pt x="6993" y="1400"/>
                  <a:pt x="6993" y="1400"/>
                </a:cubicBezTo>
                <a:cubicBezTo>
                  <a:pt x="6972" y="1400"/>
                  <a:pt x="6972" y="1400"/>
                  <a:pt x="6972" y="1400"/>
                </a:cubicBezTo>
                <a:cubicBezTo>
                  <a:pt x="6972" y="1391"/>
                  <a:pt x="6972" y="1391"/>
                  <a:pt x="6972" y="1391"/>
                </a:cubicBezTo>
                <a:cubicBezTo>
                  <a:pt x="6952" y="1391"/>
                  <a:pt x="6952" y="1391"/>
                  <a:pt x="6952" y="1391"/>
                </a:cubicBezTo>
                <a:cubicBezTo>
                  <a:pt x="6952" y="1405"/>
                  <a:pt x="6952" y="1405"/>
                  <a:pt x="6952" y="1405"/>
                </a:cubicBezTo>
                <a:cubicBezTo>
                  <a:pt x="6936" y="1405"/>
                  <a:pt x="6936" y="1405"/>
                  <a:pt x="6936" y="1405"/>
                </a:cubicBezTo>
                <a:cubicBezTo>
                  <a:pt x="6936" y="1375"/>
                  <a:pt x="6936" y="1375"/>
                  <a:pt x="6936" y="1375"/>
                </a:cubicBezTo>
                <a:cubicBezTo>
                  <a:pt x="6922" y="1375"/>
                  <a:pt x="6922" y="1375"/>
                  <a:pt x="6922" y="1375"/>
                </a:cubicBezTo>
                <a:cubicBezTo>
                  <a:pt x="6922" y="1357"/>
                  <a:pt x="6922" y="1357"/>
                  <a:pt x="6922" y="1357"/>
                </a:cubicBezTo>
                <a:cubicBezTo>
                  <a:pt x="6906" y="1357"/>
                  <a:pt x="6906" y="1357"/>
                  <a:pt x="6906" y="1357"/>
                </a:cubicBezTo>
                <a:cubicBezTo>
                  <a:pt x="6886" y="1357"/>
                  <a:pt x="6886" y="1357"/>
                  <a:pt x="6886" y="1357"/>
                </a:cubicBezTo>
                <a:cubicBezTo>
                  <a:pt x="6886" y="1348"/>
                  <a:pt x="6886" y="1348"/>
                  <a:pt x="6886" y="1348"/>
                </a:cubicBezTo>
                <a:cubicBezTo>
                  <a:pt x="6852" y="1348"/>
                  <a:pt x="6852" y="1348"/>
                  <a:pt x="6852" y="1348"/>
                </a:cubicBezTo>
                <a:cubicBezTo>
                  <a:pt x="6852" y="1334"/>
                  <a:pt x="6852" y="1334"/>
                  <a:pt x="6852" y="1334"/>
                </a:cubicBezTo>
                <a:cubicBezTo>
                  <a:pt x="6839" y="1334"/>
                  <a:pt x="6839" y="1334"/>
                  <a:pt x="6839" y="1334"/>
                </a:cubicBezTo>
                <a:cubicBezTo>
                  <a:pt x="6839" y="1344"/>
                  <a:pt x="6839" y="1344"/>
                  <a:pt x="6839" y="1344"/>
                </a:cubicBezTo>
                <a:cubicBezTo>
                  <a:pt x="6786" y="1344"/>
                  <a:pt x="6786" y="1344"/>
                  <a:pt x="6786" y="1344"/>
                </a:cubicBezTo>
                <a:cubicBezTo>
                  <a:pt x="6786" y="1355"/>
                  <a:pt x="6786" y="1355"/>
                  <a:pt x="6786" y="1355"/>
                </a:cubicBezTo>
                <a:cubicBezTo>
                  <a:pt x="6776" y="1355"/>
                  <a:pt x="6776" y="1355"/>
                  <a:pt x="6776" y="1355"/>
                </a:cubicBezTo>
                <a:cubicBezTo>
                  <a:pt x="6776" y="1370"/>
                  <a:pt x="6776" y="1370"/>
                  <a:pt x="6776" y="1370"/>
                </a:cubicBezTo>
                <a:cubicBezTo>
                  <a:pt x="6766" y="1380"/>
                  <a:pt x="6766" y="1380"/>
                  <a:pt x="6766" y="1380"/>
                </a:cubicBezTo>
                <a:cubicBezTo>
                  <a:pt x="6766" y="1411"/>
                  <a:pt x="6766" y="1411"/>
                  <a:pt x="6766" y="1411"/>
                </a:cubicBezTo>
                <a:cubicBezTo>
                  <a:pt x="6755" y="1411"/>
                  <a:pt x="6755" y="1411"/>
                  <a:pt x="6755" y="1411"/>
                </a:cubicBezTo>
                <a:cubicBezTo>
                  <a:pt x="6755" y="1381"/>
                  <a:pt x="6755" y="1381"/>
                  <a:pt x="6755" y="1381"/>
                </a:cubicBezTo>
                <a:cubicBezTo>
                  <a:pt x="6744" y="1367"/>
                  <a:pt x="6744" y="1367"/>
                  <a:pt x="6744" y="1367"/>
                </a:cubicBezTo>
                <a:cubicBezTo>
                  <a:pt x="6744" y="1291"/>
                  <a:pt x="6744" y="1291"/>
                  <a:pt x="6744" y="1291"/>
                </a:cubicBezTo>
                <a:cubicBezTo>
                  <a:pt x="6727" y="1291"/>
                  <a:pt x="6727" y="1291"/>
                  <a:pt x="6727" y="1291"/>
                </a:cubicBezTo>
                <a:cubicBezTo>
                  <a:pt x="6727" y="1217"/>
                  <a:pt x="6727" y="1217"/>
                  <a:pt x="6727" y="1217"/>
                </a:cubicBezTo>
                <a:cubicBezTo>
                  <a:pt x="6670" y="1217"/>
                  <a:pt x="6670" y="1217"/>
                  <a:pt x="6670" y="1217"/>
                </a:cubicBezTo>
                <a:cubicBezTo>
                  <a:pt x="6670" y="1194"/>
                  <a:pt x="6670" y="1194"/>
                  <a:pt x="6670" y="1194"/>
                </a:cubicBezTo>
                <a:cubicBezTo>
                  <a:pt x="6640" y="1194"/>
                  <a:pt x="6640" y="1194"/>
                  <a:pt x="6640" y="1194"/>
                </a:cubicBezTo>
                <a:cubicBezTo>
                  <a:pt x="6640" y="1246"/>
                  <a:pt x="6640" y="1246"/>
                  <a:pt x="6640" y="1246"/>
                </a:cubicBezTo>
                <a:cubicBezTo>
                  <a:pt x="6625" y="1246"/>
                  <a:pt x="6625" y="1246"/>
                  <a:pt x="6625" y="1246"/>
                </a:cubicBezTo>
                <a:cubicBezTo>
                  <a:pt x="6625" y="1229"/>
                  <a:pt x="6625" y="1229"/>
                  <a:pt x="6625" y="1229"/>
                </a:cubicBezTo>
                <a:cubicBezTo>
                  <a:pt x="6625" y="1229"/>
                  <a:pt x="6614" y="1229"/>
                  <a:pt x="6609" y="1229"/>
                </a:cubicBezTo>
                <a:cubicBezTo>
                  <a:pt x="6604" y="1229"/>
                  <a:pt x="6604" y="1246"/>
                  <a:pt x="6604" y="1246"/>
                </a:cubicBezTo>
                <a:cubicBezTo>
                  <a:pt x="6604" y="1293"/>
                  <a:pt x="6604" y="1293"/>
                  <a:pt x="6604" y="1293"/>
                </a:cubicBezTo>
                <a:cubicBezTo>
                  <a:pt x="6562" y="1293"/>
                  <a:pt x="6562" y="1293"/>
                  <a:pt x="6562" y="1293"/>
                </a:cubicBezTo>
                <a:cubicBezTo>
                  <a:pt x="6562" y="1130"/>
                  <a:pt x="6562" y="1130"/>
                  <a:pt x="6562" y="1130"/>
                </a:cubicBezTo>
                <a:cubicBezTo>
                  <a:pt x="6505" y="1130"/>
                  <a:pt x="6505" y="1130"/>
                  <a:pt x="6505" y="1130"/>
                </a:cubicBezTo>
                <a:cubicBezTo>
                  <a:pt x="6505" y="1157"/>
                  <a:pt x="6505" y="1157"/>
                  <a:pt x="6505" y="1157"/>
                </a:cubicBezTo>
                <a:cubicBezTo>
                  <a:pt x="6481" y="1157"/>
                  <a:pt x="6477" y="1169"/>
                  <a:pt x="6477" y="1169"/>
                </a:cubicBezTo>
                <a:cubicBezTo>
                  <a:pt x="6450" y="1169"/>
                  <a:pt x="6450" y="1169"/>
                  <a:pt x="6450" y="1169"/>
                </a:cubicBezTo>
                <a:cubicBezTo>
                  <a:pt x="6450" y="1202"/>
                  <a:pt x="6450" y="1202"/>
                  <a:pt x="6450" y="1202"/>
                </a:cubicBezTo>
                <a:cubicBezTo>
                  <a:pt x="6438" y="1202"/>
                  <a:pt x="6438" y="1202"/>
                  <a:pt x="6438" y="1202"/>
                </a:cubicBezTo>
                <a:cubicBezTo>
                  <a:pt x="6438" y="1333"/>
                  <a:pt x="6438" y="1333"/>
                  <a:pt x="6438" y="1333"/>
                </a:cubicBezTo>
                <a:cubicBezTo>
                  <a:pt x="6414" y="1333"/>
                  <a:pt x="6414" y="1333"/>
                  <a:pt x="6414" y="1333"/>
                </a:cubicBezTo>
                <a:cubicBezTo>
                  <a:pt x="6414" y="1314"/>
                  <a:pt x="6414" y="1314"/>
                  <a:pt x="6414" y="1314"/>
                </a:cubicBezTo>
                <a:cubicBezTo>
                  <a:pt x="6401" y="1301"/>
                  <a:pt x="6401" y="1301"/>
                  <a:pt x="6401" y="1301"/>
                </a:cubicBezTo>
                <a:cubicBezTo>
                  <a:pt x="6394" y="1301"/>
                  <a:pt x="6394" y="1301"/>
                  <a:pt x="6394" y="1301"/>
                </a:cubicBezTo>
                <a:cubicBezTo>
                  <a:pt x="6381" y="1311"/>
                  <a:pt x="6381" y="1311"/>
                  <a:pt x="6381" y="1311"/>
                </a:cubicBezTo>
                <a:cubicBezTo>
                  <a:pt x="6381" y="1078"/>
                  <a:pt x="6381" y="1078"/>
                  <a:pt x="6381" y="1078"/>
                </a:cubicBezTo>
                <a:cubicBezTo>
                  <a:pt x="6322" y="1065"/>
                  <a:pt x="6322" y="1065"/>
                  <a:pt x="6322" y="1065"/>
                </a:cubicBezTo>
                <a:cubicBezTo>
                  <a:pt x="6297" y="1065"/>
                  <a:pt x="6297" y="1065"/>
                  <a:pt x="6297" y="1065"/>
                </a:cubicBezTo>
                <a:cubicBezTo>
                  <a:pt x="6297" y="1080"/>
                  <a:pt x="6297" y="1080"/>
                  <a:pt x="6297" y="1080"/>
                </a:cubicBezTo>
                <a:cubicBezTo>
                  <a:pt x="6280" y="1080"/>
                  <a:pt x="6280" y="1080"/>
                  <a:pt x="6280" y="1080"/>
                </a:cubicBezTo>
                <a:cubicBezTo>
                  <a:pt x="6280" y="1135"/>
                  <a:pt x="6280" y="1135"/>
                  <a:pt x="6280" y="1135"/>
                </a:cubicBezTo>
                <a:cubicBezTo>
                  <a:pt x="6264" y="1135"/>
                  <a:pt x="6264" y="1135"/>
                  <a:pt x="6264" y="1135"/>
                </a:cubicBezTo>
                <a:cubicBezTo>
                  <a:pt x="6264" y="1207"/>
                  <a:pt x="6264" y="1207"/>
                  <a:pt x="6264" y="1207"/>
                </a:cubicBezTo>
                <a:cubicBezTo>
                  <a:pt x="6242" y="1207"/>
                  <a:pt x="6242" y="1207"/>
                  <a:pt x="6242" y="1207"/>
                </a:cubicBezTo>
                <a:cubicBezTo>
                  <a:pt x="6242" y="1181"/>
                  <a:pt x="6242" y="1181"/>
                  <a:pt x="6242" y="1181"/>
                </a:cubicBezTo>
                <a:cubicBezTo>
                  <a:pt x="6214" y="1181"/>
                  <a:pt x="6214" y="1181"/>
                  <a:pt x="6214" y="1181"/>
                </a:cubicBezTo>
                <a:cubicBezTo>
                  <a:pt x="6214" y="1098"/>
                  <a:pt x="6214" y="1098"/>
                  <a:pt x="6214" y="1098"/>
                </a:cubicBezTo>
                <a:cubicBezTo>
                  <a:pt x="6196" y="1098"/>
                  <a:pt x="6196" y="1098"/>
                  <a:pt x="6196" y="1098"/>
                </a:cubicBezTo>
                <a:cubicBezTo>
                  <a:pt x="6196" y="1048"/>
                  <a:pt x="6196" y="1048"/>
                  <a:pt x="6196" y="1048"/>
                </a:cubicBezTo>
                <a:cubicBezTo>
                  <a:pt x="6114" y="1039"/>
                  <a:pt x="6114" y="1039"/>
                  <a:pt x="6114" y="1039"/>
                </a:cubicBezTo>
                <a:cubicBezTo>
                  <a:pt x="6114" y="1024"/>
                  <a:pt x="6114" y="1024"/>
                  <a:pt x="6114" y="1024"/>
                </a:cubicBezTo>
                <a:cubicBezTo>
                  <a:pt x="5961" y="1014"/>
                  <a:pt x="5961" y="1014"/>
                  <a:pt x="5961" y="1014"/>
                </a:cubicBezTo>
                <a:cubicBezTo>
                  <a:pt x="5961" y="823"/>
                  <a:pt x="5961" y="823"/>
                  <a:pt x="5961" y="823"/>
                </a:cubicBezTo>
                <a:cubicBezTo>
                  <a:pt x="5826" y="790"/>
                  <a:pt x="5826" y="790"/>
                  <a:pt x="5826" y="790"/>
                </a:cubicBezTo>
                <a:cubicBezTo>
                  <a:pt x="5688" y="818"/>
                  <a:pt x="5688" y="818"/>
                  <a:pt x="5688" y="818"/>
                </a:cubicBezTo>
                <a:cubicBezTo>
                  <a:pt x="5688" y="1359"/>
                  <a:pt x="5688" y="1359"/>
                  <a:pt x="5688" y="1359"/>
                </a:cubicBezTo>
                <a:cubicBezTo>
                  <a:pt x="5605" y="1359"/>
                  <a:pt x="5605" y="1359"/>
                  <a:pt x="5605" y="1359"/>
                </a:cubicBezTo>
                <a:cubicBezTo>
                  <a:pt x="5605" y="451"/>
                  <a:pt x="5605" y="451"/>
                  <a:pt x="5605" y="451"/>
                </a:cubicBezTo>
                <a:cubicBezTo>
                  <a:pt x="5468" y="487"/>
                  <a:pt x="5468" y="487"/>
                  <a:pt x="5468" y="487"/>
                </a:cubicBezTo>
                <a:cubicBezTo>
                  <a:pt x="5468" y="1274"/>
                  <a:pt x="5468" y="1274"/>
                  <a:pt x="5468" y="1274"/>
                </a:cubicBezTo>
                <a:cubicBezTo>
                  <a:pt x="5414" y="1274"/>
                  <a:pt x="5414" y="1274"/>
                  <a:pt x="5414" y="1274"/>
                </a:cubicBezTo>
                <a:cubicBezTo>
                  <a:pt x="5414" y="683"/>
                  <a:pt x="5414" y="683"/>
                  <a:pt x="5414" y="683"/>
                </a:cubicBezTo>
                <a:cubicBezTo>
                  <a:pt x="5404" y="683"/>
                  <a:pt x="5404" y="683"/>
                  <a:pt x="5404" y="683"/>
                </a:cubicBezTo>
                <a:cubicBezTo>
                  <a:pt x="5404" y="674"/>
                  <a:pt x="5404" y="674"/>
                  <a:pt x="5404" y="674"/>
                </a:cubicBezTo>
                <a:cubicBezTo>
                  <a:pt x="5396" y="674"/>
                  <a:pt x="5396" y="674"/>
                  <a:pt x="5396" y="674"/>
                </a:cubicBezTo>
                <a:cubicBezTo>
                  <a:pt x="5396" y="655"/>
                  <a:pt x="5396" y="655"/>
                  <a:pt x="5396" y="655"/>
                </a:cubicBezTo>
                <a:cubicBezTo>
                  <a:pt x="5384" y="655"/>
                  <a:pt x="5384" y="655"/>
                  <a:pt x="5384" y="655"/>
                </a:cubicBezTo>
                <a:cubicBezTo>
                  <a:pt x="5384" y="634"/>
                  <a:pt x="5384" y="634"/>
                  <a:pt x="5384" y="634"/>
                </a:cubicBezTo>
                <a:cubicBezTo>
                  <a:pt x="5367" y="634"/>
                  <a:pt x="5367" y="634"/>
                  <a:pt x="5367" y="634"/>
                </a:cubicBezTo>
                <a:cubicBezTo>
                  <a:pt x="5367" y="615"/>
                  <a:pt x="5367" y="615"/>
                  <a:pt x="5367" y="615"/>
                </a:cubicBezTo>
                <a:cubicBezTo>
                  <a:pt x="5360" y="615"/>
                  <a:pt x="5360" y="615"/>
                  <a:pt x="5360" y="615"/>
                </a:cubicBezTo>
                <a:cubicBezTo>
                  <a:pt x="5360" y="593"/>
                  <a:pt x="5360" y="593"/>
                  <a:pt x="5360" y="593"/>
                </a:cubicBezTo>
                <a:cubicBezTo>
                  <a:pt x="5353" y="532"/>
                  <a:pt x="5353" y="532"/>
                  <a:pt x="5353" y="532"/>
                </a:cubicBezTo>
                <a:cubicBezTo>
                  <a:pt x="5346" y="593"/>
                  <a:pt x="5346" y="593"/>
                  <a:pt x="5346" y="593"/>
                </a:cubicBezTo>
                <a:cubicBezTo>
                  <a:pt x="5346" y="615"/>
                  <a:pt x="5346" y="615"/>
                  <a:pt x="5346" y="615"/>
                </a:cubicBezTo>
                <a:cubicBezTo>
                  <a:pt x="5339" y="615"/>
                  <a:pt x="5339" y="615"/>
                  <a:pt x="5339" y="615"/>
                </a:cubicBezTo>
                <a:cubicBezTo>
                  <a:pt x="5339" y="634"/>
                  <a:pt x="5339" y="634"/>
                  <a:pt x="5339" y="634"/>
                </a:cubicBezTo>
                <a:cubicBezTo>
                  <a:pt x="5322" y="634"/>
                  <a:pt x="5322" y="634"/>
                  <a:pt x="5322" y="634"/>
                </a:cubicBezTo>
                <a:cubicBezTo>
                  <a:pt x="5322" y="655"/>
                  <a:pt x="5322" y="655"/>
                  <a:pt x="5322" y="655"/>
                </a:cubicBezTo>
                <a:cubicBezTo>
                  <a:pt x="5310" y="655"/>
                  <a:pt x="5310" y="655"/>
                  <a:pt x="5310" y="655"/>
                </a:cubicBezTo>
                <a:cubicBezTo>
                  <a:pt x="5310" y="674"/>
                  <a:pt x="5310" y="674"/>
                  <a:pt x="5310" y="674"/>
                </a:cubicBezTo>
                <a:cubicBezTo>
                  <a:pt x="5302" y="674"/>
                  <a:pt x="5302" y="674"/>
                  <a:pt x="5302" y="674"/>
                </a:cubicBezTo>
                <a:cubicBezTo>
                  <a:pt x="5302" y="683"/>
                  <a:pt x="5302" y="683"/>
                  <a:pt x="5302" y="683"/>
                </a:cubicBezTo>
                <a:cubicBezTo>
                  <a:pt x="5292" y="683"/>
                  <a:pt x="5292" y="683"/>
                  <a:pt x="5292" y="683"/>
                </a:cubicBezTo>
                <a:cubicBezTo>
                  <a:pt x="5292" y="1274"/>
                  <a:pt x="5292" y="1274"/>
                  <a:pt x="5292" y="1274"/>
                </a:cubicBezTo>
                <a:cubicBezTo>
                  <a:pt x="5260" y="1274"/>
                  <a:pt x="5260" y="1274"/>
                  <a:pt x="5260" y="1274"/>
                </a:cubicBezTo>
                <a:cubicBezTo>
                  <a:pt x="5260" y="792"/>
                  <a:pt x="5260" y="792"/>
                  <a:pt x="5260" y="792"/>
                </a:cubicBezTo>
                <a:cubicBezTo>
                  <a:pt x="5098" y="792"/>
                  <a:pt x="5098" y="792"/>
                  <a:pt x="5098" y="792"/>
                </a:cubicBezTo>
                <a:cubicBezTo>
                  <a:pt x="5073" y="817"/>
                  <a:pt x="5073" y="817"/>
                  <a:pt x="5073" y="817"/>
                </a:cubicBezTo>
                <a:cubicBezTo>
                  <a:pt x="5073" y="1219"/>
                  <a:pt x="5073" y="1219"/>
                  <a:pt x="5073" y="1219"/>
                </a:cubicBezTo>
                <a:cubicBezTo>
                  <a:pt x="5044" y="1219"/>
                  <a:pt x="5044" y="1219"/>
                  <a:pt x="5044" y="1219"/>
                </a:cubicBezTo>
                <a:cubicBezTo>
                  <a:pt x="5031" y="1237"/>
                  <a:pt x="5031" y="1237"/>
                  <a:pt x="5031" y="1237"/>
                </a:cubicBezTo>
                <a:cubicBezTo>
                  <a:pt x="5031" y="1419"/>
                  <a:pt x="5031" y="1419"/>
                  <a:pt x="5031" y="1419"/>
                </a:cubicBezTo>
                <a:cubicBezTo>
                  <a:pt x="5007" y="1419"/>
                  <a:pt x="5007" y="1419"/>
                  <a:pt x="5007" y="1419"/>
                </a:cubicBezTo>
                <a:cubicBezTo>
                  <a:pt x="5007" y="1089"/>
                  <a:pt x="5007" y="1089"/>
                  <a:pt x="5007" y="1089"/>
                </a:cubicBezTo>
                <a:cubicBezTo>
                  <a:pt x="4993" y="1089"/>
                  <a:pt x="4993" y="1089"/>
                  <a:pt x="4993" y="1089"/>
                </a:cubicBezTo>
                <a:cubicBezTo>
                  <a:pt x="4993" y="1050"/>
                  <a:pt x="4993" y="1050"/>
                  <a:pt x="4993" y="1050"/>
                </a:cubicBezTo>
                <a:cubicBezTo>
                  <a:pt x="4981" y="1050"/>
                  <a:pt x="4981" y="1050"/>
                  <a:pt x="4981" y="1050"/>
                </a:cubicBezTo>
                <a:cubicBezTo>
                  <a:pt x="4981" y="1026"/>
                  <a:pt x="4981" y="1026"/>
                  <a:pt x="4981" y="1026"/>
                </a:cubicBezTo>
                <a:cubicBezTo>
                  <a:pt x="4959" y="1026"/>
                  <a:pt x="4959" y="1026"/>
                  <a:pt x="4959" y="1026"/>
                </a:cubicBezTo>
                <a:cubicBezTo>
                  <a:pt x="4945" y="1016"/>
                  <a:pt x="4945" y="1016"/>
                  <a:pt x="4945" y="1016"/>
                </a:cubicBezTo>
                <a:cubicBezTo>
                  <a:pt x="4945" y="887"/>
                  <a:pt x="4945" y="887"/>
                  <a:pt x="4945" y="887"/>
                </a:cubicBezTo>
                <a:cubicBezTo>
                  <a:pt x="4841" y="919"/>
                  <a:pt x="4841" y="919"/>
                  <a:pt x="4841" y="919"/>
                </a:cubicBezTo>
                <a:cubicBezTo>
                  <a:pt x="4819" y="902"/>
                  <a:pt x="4819" y="902"/>
                  <a:pt x="4819" y="902"/>
                </a:cubicBezTo>
                <a:cubicBezTo>
                  <a:pt x="4819" y="685"/>
                  <a:pt x="4819" y="685"/>
                  <a:pt x="4819" y="685"/>
                </a:cubicBezTo>
                <a:cubicBezTo>
                  <a:pt x="4750" y="668"/>
                  <a:pt x="4750" y="668"/>
                  <a:pt x="4750" y="668"/>
                </a:cubicBezTo>
                <a:cubicBezTo>
                  <a:pt x="4616" y="723"/>
                  <a:pt x="4616" y="723"/>
                  <a:pt x="4616" y="723"/>
                </a:cubicBezTo>
                <a:cubicBezTo>
                  <a:pt x="4616" y="734"/>
                  <a:pt x="4616" y="734"/>
                  <a:pt x="4616" y="734"/>
                </a:cubicBezTo>
                <a:cubicBezTo>
                  <a:pt x="4593" y="720"/>
                  <a:pt x="4593" y="720"/>
                  <a:pt x="4593" y="720"/>
                </a:cubicBezTo>
                <a:cubicBezTo>
                  <a:pt x="4574" y="720"/>
                  <a:pt x="4574" y="720"/>
                  <a:pt x="4574" y="720"/>
                </a:cubicBezTo>
                <a:cubicBezTo>
                  <a:pt x="4574" y="739"/>
                  <a:pt x="4574" y="739"/>
                  <a:pt x="4574" y="739"/>
                </a:cubicBezTo>
                <a:cubicBezTo>
                  <a:pt x="4551" y="739"/>
                  <a:pt x="4551" y="739"/>
                  <a:pt x="4551" y="739"/>
                </a:cubicBezTo>
                <a:cubicBezTo>
                  <a:pt x="4551" y="807"/>
                  <a:pt x="4551" y="807"/>
                  <a:pt x="4551" y="807"/>
                </a:cubicBezTo>
                <a:cubicBezTo>
                  <a:pt x="4540" y="807"/>
                  <a:pt x="4540" y="807"/>
                  <a:pt x="4540" y="807"/>
                </a:cubicBezTo>
                <a:cubicBezTo>
                  <a:pt x="4540" y="1250"/>
                  <a:pt x="4540" y="1250"/>
                  <a:pt x="4540" y="1250"/>
                </a:cubicBezTo>
                <a:cubicBezTo>
                  <a:pt x="4523" y="1250"/>
                  <a:pt x="4523" y="1250"/>
                  <a:pt x="4523" y="1250"/>
                </a:cubicBezTo>
                <a:cubicBezTo>
                  <a:pt x="4516" y="1237"/>
                  <a:pt x="4516" y="1237"/>
                  <a:pt x="4516" y="1237"/>
                </a:cubicBezTo>
                <a:cubicBezTo>
                  <a:pt x="4516" y="1205"/>
                  <a:pt x="4516" y="1205"/>
                  <a:pt x="4516" y="1205"/>
                </a:cubicBezTo>
                <a:cubicBezTo>
                  <a:pt x="4499" y="1205"/>
                  <a:pt x="4499" y="1205"/>
                  <a:pt x="4499" y="1205"/>
                </a:cubicBezTo>
                <a:cubicBezTo>
                  <a:pt x="4499" y="1238"/>
                  <a:pt x="4499" y="1238"/>
                  <a:pt x="4499" y="1238"/>
                </a:cubicBezTo>
                <a:cubicBezTo>
                  <a:pt x="4495" y="1234"/>
                  <a:pt x="4495" y="1234"/>
                  <a:pt x="4495" y="1234"/>
                </a:cubicBezTo>
                <a:cubicBezTo>
                  <a:pt x="4495" y="1245"/>
                  <a:pt x="4495" y="1245"/>
                  <a:pt x="4495" y="1245"/>
                </a:cubicBezTo>
                <a:cubicBezTo>
                  <a:pt x="4482" y="1245"/>
                  <a:pt x="4482" y="1245"/>
                  <a:pt x="4482" y="1245"/>
                </a:cubicBezTo>
                <a:cubicBezTo>
                  <a:pt x="4482" y="1255"/>
                  <a:pt x="4482" y="1255"/>
                  <a:pt x="4482" y="1255"/>
                </a:cubicBezTo>
                <a:cubicBezTo>
                  <a:pt x="4474" y="1255"/>
                  <a:pt x="4474" y="1255"/>
                  <a:pt x="4474" y="1255"/>
                </a:cubicBezTo>
                <a:cubicBezTo>
                  <a:pt x="4474" y="1263"/>
                  <a:pt x="4474" y="1263"/>
                  <a:pt x="4474" y="1263"/>
                </a:cubicBezTo>
                <a:cubicBezTo>
                  <a:pt x="4452" y="1263"/>
                  <a:pt x="4452" y="1263"/>
                  <a:pt x="4452" y="1263"/>
                </a:cubicBezTo>
                <a:cubicBezTo>
                  <a:pt x="4452" y="1251"/>
                  <a:pt x="4452" y="1251"/>
                  <a:pt x="4452" y="1251"/>
                </a:cubicBezTo>
                <a:cubicBezTo>
                  <a:pt x="4468" y="1248"/>
                  <a:pt x="4468" y="1248"/>
                  <a:pt x="4468" y="1248"/>
                </a:cubicBezTo>
                <a:cubicBezTo>
                  <a:pt x="4468" y="1242"/>
                  <a:pt x="4468" y="1242"/>
                  <a:pt x="4468" y="1242"/>
                </a:cubicBezTo>
                <a:cubicBezTo>
                  <a:pt x="4407" y="1242"/>
                  <a:pt x="4407" y="1242"/>
                  <a:pt x="4407" y="1242"/>
                </a:cubicBezTo>
                <a:cubicBezTo>
                  <a:pt x="4409" y="1247"/>
                  <a:pt x="4409" y="1247"/>
                  <a:pt x="4409" y="1247"/>
                </a:cubicBezTo>
                <a:cubicBezTo>
                  <a:pt x="4421" y="1249"/>
                  <a:pt x="4421" y="1249"/>
                  <a:pt x="4421" y="1249"/>
                </a:cubicBezTo>
                <a:cubicBezTo>
                  <a:pt x="4421" y="1260"/>
                  <a:pt x="4421" y="1260"/>
                  <a:pt x="4421" y="1260"/>
                </a:cubicBezTo>
                <a:cubicBezTo>
                  <a:pt x="4398" y="1265"/>
                  <a:pt x="4398" y="1265"/>
                  <a:pt x="4398" y="1265"/>
                </a:cubicBezTo>
                <a:cubicBezTo>
                  <a:pt x="4369" y="1201"/>
                  <a:pt x="4369" y="1201"/>
                  <a:pt x="4369" y="1201"/>
                </a:cubicBezTo>
                <a:cubicBezTo>
                  <a:pt x="4369" y="1161"/>
                  <a:pt x="4369" y="1161"/>
                  <a:pt x="4369" y="1161"/>
                </a:cubicBezTo>
                <a:cubicBezTo>
                  <a:pt x="4369" y="948"/>
                  <a:pt x="4369" y="948"/>
                  <a:pt x="4369" y="948"/>
                </a:cubicBezTo>
                <a:cubicBezTo>
                  <a:pt x="4369" y="948"/>
                  <a:pt x="4379" y="944"/>
                  <a:pt x="4379" y="932"/>
                </a:cubicBezTo>
                <a:cubicBezTo>
                  <a:pt x="4379" y="920"/>
                  <a:pt x="4346" y="917"/>
                  <a:pt x="4333" y="917"/>
                </a:cubicBezTo>
                <a:cubicBezTo>
                  <a:pt x="4320" y="917"/>
                  <a:pt x="4287" y="920"/>
                  <a:pt x="4287" y="932"/>
                </a:cubicBezTo>
                <a:cubicBezTo>
                  <a:pt x="4287" y="944"/>
                  <a:pt x="4297" y="948"/>
                  <a:pt x="4297" y="948"/>
                </a:cubicBezTo>
                <a:cubicBezTo>
                  <a:pt x="4297" y="1161"/>
                  <a:pt x="4297" y="1161"/>
                  <a:pt x="4297" y="1161"/>
                </a:cubicBezTo>
                <a:cubicBezTo>
                  <a:pt x="4286" y="1161"/>
                  <a:pt x="4286" y="1161"/>
                  <a:pt x="4286" y="1161"/>
                </a:cubicBezTo>
                <a:cubicBezTo>
                  <a:pt x="4286" y="1131"/>
                  <a:pt x="4286" y="1131"/>
                  <a:pt x="4286" y="1131"/>
                </a:cubicBezTo>
                <a:cubicBezTo>
                  <a:pt x="4238" y="1091"/>
                  <a:pt x="4238" y="1091"/>
                  <a:pt x="4238" y="1091"/>
                </a:cubicBezTo>
                <a:cubicBezTo>
                  <a:pt x="4238" y="974"/>
                  <a:pt x="4238" y="974"/>
                  <a:pt x="4238" y="974"/>
                </a:cubicBezTo>
                <a:cubicBezTo>
                  <a:pt x="4223" y="974"/>
                  <a:pt x="4223" y="974"/>
                  <a:pt x="4223" y="974"/>
                </a:cubicBezTo>
                <a:cubicBezTo>
                  <a:pt x="4166" y="1010"/>
                  <a:pt x="4166" y="1010"/>
                  <a:pt x="4166" y="1010"/>
                </a:cubicBezTo>
                <a:cubicBezTo>
                  <a:pt x="4166" y="995"/>
                  <a:pt x="4166" y="995"/>
                  <a:pt x="4166" y="995"/>
                </a:cubicBezTo>
                <a:cubicBezTo>
                  <a:pt x="4087" y="995"/>
                  <a:pt x="4087" y="995"/>
                  <a:pt x="4087" y="995"/>
                </a:cubicBezTo>
                <a:cubicBezTo>
                  <a:pt x="4087" y="1012"/>
                  <a:pt x="4087" y="1012"/>
                  <a:pt x="4087" y="1012"/>
                </a:cubicBezTo>
                <a:cubicBezTo>
                  <a:pt x="4069" y="1012"/>
                  <a:pt x="4069" y="1012"/>
                  <a:pt x="4069" y="1012"/>
                </a:cubicBezTo>
                <a:cubicBezTo>
                  <a:pt x="4069" y="1130"/>
                  <a:pt x="4069" y="1130"/>
                  <a:pt x="4069" y="1130"/>
                </a:cubicBezTo>
                <a:cubicBezTo>
                  <a:pt x="4046" y="1117"/>
                  <a:pt x="4046" y="1117"/>
                  <a:pt x="4046" y="1117"/>
                </a:cubicBezTo>
                <a:cubicBezTo>
                  <a:pt x="4046" y="1088"/>
                  <a:pt x="4046" y="1088"/>
                  <a:pt x="4046" y="1088"/>
                </a:cubicBezTo>
                <a:cubicBezTo>
                  <a:pt x="4039" y="1088"/>
                  <a:pt x="4039" y="1088"/>
                  <a:pt x="4039" y="1088"/>
                </a:cubicBezTo>
                <a:cubicBezTo>
                  <a:pt x="4039" y="1118"/>
                  <a:pt x="4039" y="1118"/>
                  <a:pt x="4039" y="1118"/>
                </a:cubicBezTo>
                <a:cubicBezTo>
                  <a:pt x="4032" y="1118"/>
                  <a:pt x="4032" y="1118"/>
                  <a:pt x="4032" y="1118"/>
                </a:cubicBezTo>
                <a:cubicBezTo>
                  <a:pt x="4032" y="1061"/>
                  <a:pt x="4032" y="1061"/>
                  <a:pt x="4032" y="1061"/>
                </a:cubicBezTo>
                <a:cubicBezTo>
                  <a:pt x="3989" y="1061"/>
                  <a:pt x="3989" y="1061"/>
                  <a:pt x="3989" y="1061"/>
                </a:cubicBezTo>
                <a:cubicBezTo>
                  <a:pt x="3989" y="1052"/>
                  <a:pt x="3984" y="1018"/>
                  <a:pt x="3943" y="995"/>
                </a:cubicBezTo>
                <a:cubicBezTo>
                  <a:pt x="3943" y="975"/>
                  <a:pt x="3943" y="975"/>
                  <a:pt x="3943" y="975"/>
                </a:cubicBezTo>
                <a:cubicBezTo>
                  <a:pt x="3933" y="975"/>
                  <a:pt x="3933" y="975"/>
                  <a:pt x="3933" y="975"/>
                </a:cubicBezTo>
                <a:cubicBezTo>
                  <a:pt x="3923" y="975"/>
                  <a:pt x="3923" y="975"/>
                  <a:pt x="3923" y="975"/>
                </a:cubicBezTo>
                <a:cubicBezTo>
                  <a:pt x="3923" y="995"/>
                  <a:pt x="3923" y="995"/>
                  <a:pt x="3923" y="995"/>
                </a:cubicBezTo>
                <a:cubicBezTo>
                  <a:pt x="3882" y="1018"/>
                  <a:pt x="3877" y="1052"/>
                  <a:pt x="3877" y="1061"/>
                </a:cubicBezTo>
                <a:cubicBezTo>
                  <a:pt x="3877" y="1070"/>
                  <a:pt x="3885" y="1078"/>
                  <a:pt x="3885" y="1078"/>
                </a:cubicBezTo>
                <a:cubicBezTo>
                  <a:pt x="3859" y="1078"/>
                  <a:pt x="3859" y="1078"/>
                  <a:pt x="3859" y="1078"/>
                </a:cubicBezTo>
                <a:cubicBezTo>
                  <a:pt x="3846" y="1078"/>
                  <a:pt x="3846" y="1078"/>
                  <a:pt x="3846" y="1078"/>
                </a:cubicBezTo>
                <a:cubicBezTo>
                  <a:pt x="3809" y="1051"/>
                  <a:pt x="3809" y="1051"/>
                  <a:pt x="3809" y="1051"/>
                </a:cubicBezTo>
                <a:cubicBezTo>
                  <a:pt x="3781" y="1070"/>
                  <a:pt x="3781" y="1070"/>
                  <a:pt x="3781" y="1070"/>
                </a:cubicBezTo>
                <a:cubicBezTo>
                  <a:pt x="3770" y="1080"/>
                  <a:pt x="3770" y="1080"/>
                  <a:pt x="3770" y="1080"/>
                </a:cubicBezTo>
                <a:cubicBezTo>
                  <a:pt x="3742" y="1080"/>
                  <a:pt x="3742" y="1080"/>
                  <a:pt x="3742" y="1080"/>
                </a:cubicBezTo>
                <a:cubicBezTo>
                  <a:pt x="3742" y="1095"/>
                  <a:pt x="3742" y="1095"/>
                  <a:pt x="3742" y="1095"/>
                </a:cubicBezTo>
                <a:cubicBezTo>
                  <a:pt x="3759" y="1095"/>
                  <a:pt x="3763" y="1109"/>
                  <a:pt x="3763" y="1109"/>
                </a:cubicBezTo>
                <a:cubicBezTo>
                  <a:pt x="3763" y="1133"/>
                  <a:pt x="3763" y="1133"/>
                  <a:pt x="3763" y="1133"/>
                </a:cubicBezTo>
                <a:cubicBezTo>
                  <a:pt x="3734" y="1133"/>
                  <a:pt x="3734" y="1133"/>
                  <a:pt x="3734" y="1133"/>
                </a:cubicBezTo>
                <a:cubicBezTo>
                  <a:pt x="3734" y="1123"/>
                  <a:pt x="3734" y="1123"/>
                  <a:pt x="3734" y="1123"/>
                </a:cubicBezTo>
                <a:cubicBezTo>
                  <a:pt x="3673" y="1123"/>
                  <a:pt x="3673" y="1123"/>
                  <a:pt x="3673" y="1123"/>
                </a:cubicBezTo>
                <a:cubicBezTo>
                  <a:pt x="3673" y="1147"/>
                  <a:pt x="3673" y="1147"/>
                  <a:pt x="3673" y="1147"/>
                </a:cubicBezTo>
                <a:cubicBezTo>
                  <a:pt x="3635" y="1147"/>
                  <a:pt x="3635" y="1147"/>
                  <a:pt x="3635" y="1147"/>
                </a:cubicBezTo>
                <a:cubicBezTo>
                  <a:pt x="3635" y="1405"/>
                  <a:pt x="3635" y="1405"/>
                  <a:pt x="3635" y="1405"/>
                </a:cubicBezTo>
                <a:cubicBezTo>
                  <a:pt x="3585" y="1405"/>
                  <a:pt x="3585" y="1405"/>
                  <a:pt x="3585" y="1405"/>
                </a:cubicBezTo>
                <a:cubicBezTo>
                  <a:pt x="3585" y="1415"/>
                  <a:pt x="3585" y="1415"/>
                  <a:pt x="3585" y="1415"/>
                </a:cubicBezTo>
                <a:cubicBezTo>
                  <a:pt x="3576" y="1415"/>
                  <a:pt x="3576" y="1415"/>
                  <a:pt x="3576" y="1415"/>
                </a:cubicBezTo>
                <a:cubicBezTo>
                  <a:pt x="3576" y="1437"/>
                  <a:pt x="3576" y="1437"/>
                  <a:pt x="3576" y="1437"/>
                </a:cubicBezTo>
                <a:cubicBezTo>
                  <a:pt x="3565" y="1437"/>
                  <a:pt x="3565" y="1437"/>
                  <a:pt x="3565" y="1437"/>
                </a:cubicBezTo>
                <a:cubicBezTo>
                  <a:pt x="3565" y="1403"/>
                  <a:pt x="3565" y="1403"/>
                  <a:pt x="3565" y="1403"/>
                </a:cubicBezTo>
                <a:cubicBezTo>
                  <a:pt x="3528" y="1403"/>
                  <a:pt x="3528" y="1403"/>
                  <a:pt x="3528" y="1403"/>
                </a:cubicBezTo>
                <a:cubicBezTo>
                  <a:pt x="3528" y="1259"/>
                  <a:pt x="3528" y="1259"/>
                  <a:pt x="3528" y="1259"/>
                </a:cubicBezTo>
                <a:cubicBezTo>
                  <a:pt x="3478" y="1259"/>
                  <a:pt x="3478" y="1259"/>
                  <a:pt x="3478" y="1259"/>
                </a:cubicBezTo>
                <a:cubicBezTo>
                  <a:pt x="3478" y="1245"/>
                  <a:pt x="3478" y="1245"/>
                  <a:pt x="3478" y="1245"/>
                </a:cubicBezTo>
                <a:cubicBezTo>
                  <a:pt x="3463" y="1245"/>
                  <a:pt x="3463" y="1245"/>
                  <a:pt x="3463" y="1245"/>
                </a:cubicBezTo>
                <a:cubicBezTo>
                  <a:pt x="3463" y="1255"/>
                  <a:pt x="3463" y="1255"/>
                  <a:pt x="3463" y="1255"/>
                </a:cubicBezTo>
                <a:cubicBezTo>
                  <a:pt x="3455" y="1255"/>
                  <a:pt x="3455" y="1255"/>
                  <a:pt x="3455" y="1255"/>
                </a:cubicBezTo>
                <a:cubicBezTo>
                  <a:pt x="3456" y="1251"/>
                  <a:pt x="3456" y="1248"/>
                  <a:pt x="3456" y="1245"/>
                </a:cubicBezTo>
                <a:cubicBezTo>
                  <a:pt x="3456" y="1211"/>
                  <a:pt x="3436" y="1182"/>
                  <a:pt x="3407" y="1168"/>
                </a:cubicBezTo>
                <a:cubicBezTo>
                  <a:pt x="3407" y="700"/>
                  <a:pt x="3407" y="700"/>
                  <a:pt x="3407" y="700"/>
                </a:cubicBezTo>
                <a:cubicBezTo>
                  <a:pt x="3431" y="687"/>
                  <a:pt x="3447" y="662"/>
                  <a:pt x="3447" y="634"/>
                </a:cubicBezTo>
                <a:cubicBezTo>
                  <a:pt x="3447" y="597"/>
                  <a:pt x="3421" y="567"/>
                  <a:pt x="3387" y="560"/>
                </a:cubicBezTo>
                <a:cubicBezTo>
                  <a:pt x="3383" y="429"/>
                  <a:pt x="3383" y="429"/>
                  <a:pt x="3383" y="429"/>
                </a:cubicBezTo>
                <a:cubicBezTo>
                  <a:pt x="3391" y="425"/>
                  <a:pt x="3397" y="417"/>
                  <a:pt x="3397" y="407"/>
                </a:cubicBezTo>
                <a:cubicBezTo>
                  <a:pt x="3397" y="400"/>
                  <a:pt x="3394" y="393"/>
                  <a:pt x="3390" y="389"/>
                </a:cubicBezTo>
                <a:cubicBezTo>
                  <a:pt x="3390" y="372"/>
                  <a:pt x="3390" y="372"/>
                  <a:pt x="3390" y="372"/>
                </a:cubicBezTo>
                <a:cubicBezTo>
                  <a:pt x="3382" y="372"/>
                  <a:pt x="3382" y="372"/>
                  <a:pt x="3382" y="372"/>
                </a:cubicBezTo>
                <a:cubicBezTo>
                  <a:pt x="3382" y="269"/>
                  <a:pt x="3382" y="269"/>
                  <a:pt x="3382" y="269"/>
                </a:cubicBezTo>
                <a:cubicBezTo>
                  <a:pt x="3377" y="269"/>
                  <a:pt x="3377" y="269"/>
                  <a:pt x="3377" y="269"/>
                </a:cubicBezTo>
                <a:cubicBezTo>
                  <a:pt x="3377" y="187"/>
                  <a:pt x="3377" y="187"/>
                  <a:pt x="3377" y="187"/>
                </a:cubicBezTo>
                <a:cubicBezTo>
                  <a:pt x="3377" y="187"/>
                  <a:pt x="3385" y="187"/>
                  <a:pt x="3385" y="177"/>
                </a:cubicBezTo>
                <a:cubicBezTo>
                  <a:pt x="3385" y="167"/>
                  <a:pt x="3377" y="170"/>
                  <a:pt x="3377" y="170"/>
                </a:cubicBezTo>
                <a:cubicBezTo>
                  <a:pt x="3372" y="0"/>
                  <a:pt x="3372" y="0"/>
                  <a:pt x="3372" y="0"/>
                </a:cubicBezTo>
                <a:cubicBezTo>
                  <a:pt x="3367" y="170"/>
                  <a:pt x="3367" y="170"/>
                  <a:pt x="3367" y="170"/>
                </a:cubicBezTo>
                <a:cubicBezTo>
                  <a:pt x="3367" y="170"/>
                  <a:pt x="3359" y="167"/>
                  <a:pt x="3359" y="177"/>
                </a:cubicBezTo>
                <a:cubicBezTo>
                  <a:pt x="3359" y="187"/>
                  <a:pt x="3367" y="187"/>
                  <a:pt x="3367" y="187"/>
                </a:cubicBezTo>
                <a:cubicBezTo>
                  <a:pt x="3367" y="269"/>
                  <a:pt x="3367" y="269"/>
                  <a:pt x="3367" y="269"/>
                </a:cubicBezTo>
                <a:cubicBezTo>
                  <a:pt x="3362" y="269"/>
                  <a:pt x="3362" y="269"/>
                  <a:pt x="3362" y="269"/>
                </a:cubicBezTo>
                <a:cubicBezTo>
                  <a:pt x="3362" y="372"/>
                  <a:pt x="3362" y="372"/>
                  <a:pt x="3362" y="372"/>
                </a:cubicBezTo>
                <a:cubicBezTo>
                  <a:pt x="3354" y="372"/>
                  <a:pt x="3354" y="372"/>
                  <a:pt x="3354" y="372"/>
                </a:cubicBezTo>
                <a:cubicBezTo>
                  <a:pt x="3354" y="389"/>
                  <a:pt x="3354" y="389"/>
                  <a:pt x="3354" y="389"/>
                </a:cubicBezTo>
                <a:cubicBezTo>
                  <a:pt x="3350" y="393"/>
                  <a:pt x="3347" y="400"/>
                  <a:pt x="3347" y="407"/>
                </a:cubicBezTo>
                <a:cubicBezTo>
                  <a:pt x="3347" y="417"/>
                  <a:pt x="3353" y="425"/>
                  <a:pt x="3361" y="429"/>
                </a:cubicBezTo>
                <a:cubicBezTo>
                  <a:pt x="3357" y="560"/>
                  <a:pt x="3357" y="560"/>
                  <a:pt x="3357" y="560"/>
                </a:cubicBezTo>
                <a:cubicBezTo>
                  <a:pt x="3323" y="567"/>
                  <a:pt x="3297" y="597"/>
                  <a:pt x="3297" y="634"/>
                </a:cubicBezTo>
                <a:cubicBezTo>
                  <a:pt x="3297" y="659"/>
                  <a:pt x="3310" y="681"/>
                  <a:pt x="3329" y="695"/>
                </a:cubicBezTo>
                <a:cubicBezTo>
                  <a:pt x="3329" y="1173"/>
                  <a:pt x="3329" y="1173"/>
                  <a:pt x="3329" y="1173"/>
                </a:cubicBezTo>
                <a:cubicBezTo>
                  <a:pt x="3304" y="1187"/>
                  <a:pt x="3288" y="1214"/>
                  <a:pt x="3288" y="1245"/>
                </a:cubicBezTo>
                <a:cubicBezTo>
                  <a:pt x="3288" y="1275"/>
                  <a:pt x="3304" y="1302"/>
                  <a:pt x="3329" y="1317"/>
                </a:cubicBezTo>
                <a:cubicBezTo>
                  <a:pt x="3329" y="1343"/>
                  <a:pt x="3329" y="1343"/>
                  <a:pt x="3329" y="1343"/>
                </a:cubicBezTo>
                <a:cubicBezTo>
                  <a:pt x="3287" y="1479"/>
                  <a:pt x="3287" y="1479"/>
                  <a:pt x="3287" y="1479"/>
                </a:cubicBezTo>
                <a:cubicBezTo>
                  <a:pt x="3180" y="1479"/>
                  <a:pt x="3180" y="1479"/>
                  <a:pt x="3180" y="1479"/>
                </a:cubicBezTo>
                <a:cubicBezTo>
                  <a:pt x="3180" y="1420"/>
                  <a:pt x="3180" y="1420"/>
                  <a:pt x="3180" y="1420"/>
                </a:cubicBezTo>
                <a:cubicBezTo>
                  <a:pt x="3132" y="1420"/>
                  <a:pt x="3132" y="1420"/>
                  <a:pt x="3132" y="1420"/>
                </a:cubicBezTo>
                <a:cubicBezTo>
                  <a:pt x="3132" y="1479"/>
                  <a:pt x="3132" y="1479"/>
                  <a:pt x="3132" y="1479"/>
                </a:cubicBezTo>
                <a:cubicBezTo>
                  <a:pt x="2997" y="1479"/>
                  <a:pt x="2997" y="1479"/>
                  <a:pt x="2997" y="1479"/>
                </a:cubicBezTo>
                <a:cubicBezTo>
                  <a:pt x="2997" y="1395"/>
                  <a:pt x="2997" y="1395"/>
                  <a:pt x="2997" y="1395"/>
                </a:cubicBezTo>
                <a:cubicBezTo>
                  <a:pt x="2850" y="1372"/>
                  <a:pt x="2850" y="1372"/>
                  <a:pt x="2850" y="1372"/>
                </a:cubicBezTo>
                <a:cubicBezTo>
                  <a:pt x="2850" y="1279"/>
                  <a:pt x="2850" y="1279"/>
                  <a:pt x="2850" y="1279"/>
                </a:cubicBezTo>
                <a:cubicBezTo>
                  <a:pt x="2844" y="1271"/>
                  <a:pt x="2844" y="1271"/>
                  <a:pt x="2844" y="1271"/>
                </a:cubicBezTo>
                <a:cubicBezTo>
                  <a:pt x="2844" y="1227"/>
                  <a:pt x="2844" y="1227"/>
                  <a:pt x="2844" y="1227"/>
                </a:cubicBezTo>
                <a:cubicBezTo>
                  <a:pt x="2838" y="1223"/>
                  <a:pt x="2838" y="1223"/>
                  <a:pt x="2838" y="1223"/>
                </a:cubicBezTo>
                <a:cubicBezTo>
                  <a:pt x="2838" y="1194"/>
                  <a:pt x="2838" y="1194"/>
                  <a:pt x="2838" y="1194"/>
                </a:cubicBezTo>
                <a:cubicBezTo>
                  <a:pt x="2818" y="1177"/>
                  <a:pt x="2818" y="1177"/>
                  <a:pt x="2818" y="1177"/>
                </a:cubicBezTo>
                <a:cubicBezTo>
                  <a:pt x="2803" y="1177"/>
                  <a:pt x="2803" y="1177"/>
                  <a:pt x="2803" y="1177"/>
                </a:cubicBezTo>
                <a:cubicBezTo>
                  <a:pt x="2797" y="1119"/>
                  <a:pt x="2797" y="1119"/>
                  <a:pt x="2797" y="1119"/>
                </a:cubicBezTo>
                <a:cubicBezTo>
                  <a:pt x="2791" y="1177"/>
                  <a:pt x="2791" y="1177"/>
                  <a:pt x="2791" y="1177"/>
                </a:cubicBezTo>
                <a:cubicBezTo>
                  <a:pt x="2776" y="1177"/>
                  <a:pt x="2776" y="1177"/>
                  <a:pt x="2776" y="1177"/>
                </a:cubicBezTo>
                <a:cubicBezTo>
                  <a:pt x="2756" y="1194"/>
                  <a:pt x="2756" y="1194"/>
                  <a:pt x="2756" y="1194"/>
                </a:cubicBezTo>
                <a:cubicBezTo>
                  <a:pt x="2756" y="1223"/>
                  <a:pt x="2756" y="1223"/>
                  <a:pt x="2756" y="1223"/>
                </a:cubicBezTo>
                <a:cubicBezTo>
                  <a:pt x="2750" y="1227"/>
                  <a:pt x="2750" y="1227"/>
                  <a:pt x="2750" y="1227"/>
                </a:cubicBezTo>
                <a:cubicBezTo>
                  <a:pt x="2750" y="1271"/>
                  <a:pt x="2750" y="1271"/>
                  <a:pt x="2750" y="1271"/>
                </a:cubicBezTo>
                <a:cubicBezTo>
                  <a:pt x="2744" y="1279"/>
                  <a:pt x="2744" y="1279"/>
                  <a:pt x="2744" y="1279"/>
                </a:cubicBezTo>
                <a:cubicBezTo>
                  <a:pt x="2744" y="1341"/>
                  <a:pt x="2744" y="1341"/>
                  <a:pt x="2744" y="1341"/>
                </a:cubicBezTo>
                <a:cubicBezTo>
                  <a:pt x="2744" y="1341"/>
                  <a:pt x="2733" y="1330"/>
                  <a:pt x="2701" y="1330"/>
                </a:cubicBezTo>
                <a:cubicBezTo>
                  <a:pt x="2658" y="1330"/>
                  <a:pt x="2628" y="1372"/>
                  <a:pt x="2628" y="1372"/>
                </a:cubicBezTo>
                <a:cubicBezTo>
                  <a:pt x="2572" y="1372"/>
                  <a:pt x="2572" y="1372"/>
                  <a:pt x="2572" y="1372"/>
                </a:cubicBezTo>
                <a:cubicBezTo>
                  <a:pt x="2572" y="1389"/>
                  <a:pt x="2572" y="1389"/>
                  <a:pt x="2572" y="1389"/>
                </a:cubicBezTo>
                <a:cubicBezTo>
                  <a:pt x="2553" y="1389"/>
                  <a:pt x="2553" y="1389"/>
                  <a:pt x="2553" y="1389"/>
                </a:cubicBezTo>
                <a:cubicBezTo>
                  <a:pt x="2553" y="1382"/>
                  <a:pt x="2553" y="1382"/>
                  <a:pt x="2553" y="1382"/>
                </a:cubicBezTo>
                <a:cubicBezTo>
                  <a:pt x="2510" y="1382"/>
                  <a:pt x="2510" y="1382"/>
                  <a:pt x="2510" y="1382"/>
                </a:cubicBezTo>
                <a:cubicBezTo>
                  <a:pt x="2502" y="1393"/>
                  <a:pt x="2502" y="1393"/>
                  <a:pt x="2502" y="1393"/>
                </a:cubicBezTo>
                <a:cubicBezTo>
                  <a:pt x="2478" y="1393"/>
                  <a:pt x="2478" y="1393"/>
                  <a:pt x="2478" y="1393"/>
                </a:cubicBezTo>
                <a:cubicBezTo>
                  <a:pt x="2478" y="1402"/>
                  <a:pt x="2478" y="1402"/>
                  <a:pt x="2478" y="1402"/>
                </a:cubicBezTo>
                <a:cubicBezTo>
                  <a:pt x="2470" y="1402"/>
                  <a:pt x="2470" y="1402"/>
                  <a:pt x="2470" y="1402"/>
                </a:cubicBezTo>
                <a:cubicBezTo>
                  <a:pt x="2470" y="1378"/>
                  <a:pt x="2470" y="1378"/>
                  <a:pt x="2470" y="1378"/>
                </a:cubicBezTo>
                <a:cubicBezTo>
                  <a:pt x="2443" y="1378"/>
                  <a:pt x="2443" y="1378"/>
                  <a:pt x="2443" y="1378"/>
                </a:cubicBezTo>
                <a:cubicBezTo>
                  <a:pt x="2432" y="1388"/>
                  <a:pt x="2432" y="1388"/>
                  <a:pt x="2432" y="1388"/>
                </a:cubicBezTo>
                <a:cubicBezTo>
                  <a:pt x="2417" y="1388"/>
                  <a:pt x="2417" y="1388"/>
                  <a:pt x="2417" y="1388"/>
                </a:cubicBezTo>
                <a:cubicBezTo>
                  <a:pt x="2408" y="1375"/>
                  <a:pt x="2408" y="1375"/>
                  <a:pt x="2408" y="1375"/>
                </a:cubicBezTo>
                <a:cubicBezTo>
                  <a:pt x="2393" y="1375"/>
                  <a:pt x="2393" y="1375"/>
                  <a:pt x="2393" y="1375"/>
                </a:cubicBezTo>
                <a:cubicBezTo>
                  <a:pt x="2381" y="1388"/>
                  <a:pt x="2381" y="1388"/>
                  <a:pt x="2381" y="1388"/>
                </a:cubicBezTo>
                <a:cubicBezTo>
                  <a:pt x="2365" y="1388"/>
                  <a:pt x="2365" y="1388"/>
                  <a:pt x="2365" y="1388"/>
                </a:cubicBezTo>
                <a:cubicBezTo>
                  <a:pt x="2365" y="1465"/>
                  <a:pt x="2365" y="1465"/>
                  <a:pt x="2365" y="1465"/>
                </a:cubicBezTo>
                <a:cubicBezTo>
                  <a:pt x="2310" y="1465"/>
                  <a:pt x="2310" y="1465"/>
                  <a:pt x="2310" y="1465"/>
                </a:cubicBezTo>
                <a:cubicBezTo>
                  <a:pt x="2310" y="1440"/>
                  <a:pt x="2310" y="1440"/>
                  <a:pt x="2310" y="1440"/>
                </a:cubicBezTo>
                <a:cubicBezTo>
                  <a:pt x="2284" y="1420"/>
                  <a:pt x="2284" y="1420"/>
                  <a:pt x="2284" y="1420"/>
                </a:cubicBezTo>
                <a:cubicBezTo>
                  <a:pt x="2279" y="1380"/>
                  <a:pt x="2279" y="1380"/>
                  <a:pt x="2279" y="1380"/>
                </a:cubicBezTo>
                <a:cubicBezTo>
                  <a:pt x="2273" y="1419"/>
                  <a:pt x="2273" y="1419"/>
                  <a:pt x="2273" y="1419"/>
                </a:cubicBezTo>
                <a:cubicBezTo>
                  <a:pt x="2243" y="1441"/>
                  <a:pt x="2243" y="1441"/>
                  <a:pt x="2243" y="1441"/>
                </a:cubicBezTo>
                <a:cubicBezTo>
                  <a:pt x="2243" y="1457"/>
                  <a:pt x="2243" y="1457"/>
                  <a:pt x="2243" y="1457"/>
                </a:cubicBezTo>
                <a:cubicBezTo>
                  <a:pt x="2199" y="1457"/>
                  <a:pt x="2199" y="1457"/>
                  <a:pt x="2199" y="1457"/>
                </a:cubicBezTo>
                <a:cubicBezTo>
                  <a:pt x="2199" y="1401"/>
                  <a:pt x="2199" y="1401"/>
                  <a:pt x="2199" y="1401"/>
                </a:cubicBezTo>
                <a:cubicBezTo>
                  <a:pt x="2177" y="1401"/>
                  <a:pt x="2177" y="1401"/>
                  <a:pt x="2177" y="1401"/>
                </a:cubicBezTo>
                <a:cubicBezTo>
                  <a:pt x="2177" y="1391"/>
                  <a:pt x="2177" y="1391"/>
                  <a:pt x="2177" y="1391"/>
                </a:cubicBezTo>
                <a:cubicBezTo>
                  <a:pt x="2152" y="1391"/>
                  <a:pt x="2152" y="1391"/>
                  <a:pt x="2152" y="1391"/>
                </a:cubicBezTo>
                <a:cubicBezTo>
                  <a:pt x="2152" y="1409"/>
                  <a:pt x="2152" y="1409"/>
                  <a:pt x="2152" y="1409"/>
                </a:cubicBezTo>
                <a:cubicBezTo>
                  <a:pt x="2139" y="1409"/>
                  <a:pt x="2139" y="1409"/>
                  <a:pt x="2139" y="1409"/>
                </a:cubicBezTo>
                <a:cubicBezTo>
                  <a:pt x="2139" y="1371"/>
                  <a:pt x="2139" y="1371"/>
                  <a:pt x="2139" y="1371"/>
                </a:cubicBezTo>
                <a:cubicBezTo>
                  <a:pt x="2093" y="1371"/>
                  <a:pt x="2093" y="1371"/>
                  <a:pt x="2093" y="1371"/>
                </a:cubicBezTo>
                <a:cubicBezTo>
                  <a:pt x="2093" y="1436"/>
                  <a:pt x="2093" y="1436"/>
                  <a:pt x="2093" y="1436"/>
                </a:cubicBezTo>
                <a:cubicBezTo>
                  <a:pt x="2077" y="1436"/>
                  <a:pt x="2077" y="1436"/>
                  <a:pt x="2077" y="1436"/>
                </a:cubicBezTo>
                <a:cubicBezTo>
                  <a:pt x="2077" y="1453"/>
                  <a:pt x="2077" y="1453"/>
                  <a:pt x="2077" y="1453"/>
                </a:cubicBezTo>
                <a:cubicBezTo>
                  <a:pt x="2068" y="1453"/>
                  <a:pt x="2068" y="1453"/>
                  <a:pt x="2068" y="1453"/>
                </a:cubicBezTo>
                <a:cubicBezTo>
                  <a:pt x="2068" y="1463"/>
                  <a:pt x="2068" y="1463"/>
                  <a:pt x="2068" y="1463"/>
                </a:cubicBezTo>
                <a:cubicBezTo>
                  <a:pt x="2055" y="1463"/>
                  <a:pt x="2055" y="1463"/>
                  <a:pt x="2055" y="1463"/>
                </a:cubicBezTo>
                <a:cubicBezTo>
                  <a:pt x="2055" y="1453"/>
                  <a:pt x="2055" y="1453"/>
                  <a:pt x="2055" y="1453"/>
                </a:cubicBezTo>
                <a:cubicBezTo>
                  <a:pt x="2033" y="1453"/>
                  <a:pt x="2033" y="1453"/>
                  <a:pt x="2033" y="1453"/>
                </a:cubicBezTo>
                <a:cubicBezTo>
                  <a:pt x="2033" y="1461"/>
                  <a:pt x="2033" y="1461"/>
                  <a:pt x="2033" y="1461"/>
                </a:cubicBezTo>
                <a:cubicBezTo>
                  <a:pt x="2004" y="1461"/>
                  <a:pt x="2004" y="1461"/>
                  <a:pt x="2004" y="1461"/>
                </a:cubicBezTo>
                <a:cubicBezTo>
                  <a:pt x="2004" y="1471"/>
                  <a:pt x="2004" y="1471"/>
                  <a:pt x="2004" y="1471"/>
                </a:cubicBezTo>
                <a:cubicBezTo>
                  <a:pt x="1996" y="1471"/>
                  <a:pt x="1996" y="1471"/>
                  <a:pt x="1996" y="1471"/>
                </a:cubicBezTo>
                <a:cubicBezTo>
                  <a:pt x="1996" y="1463"/>
                  <a:pt x="1996" y="1463"/>
                  <a:pt x="1996" y="1463"/>
                </a:cubicBezTo>
                <a:cubicBezTo>
                  <a:pt x="1983" y="1463"/>
                  <a:pt x="1983" y="1463"/>
                  <a:pt x="1983" y="1463"/>
                </a:cubicBezTo>
                <a:cubicBezTo>
                  <a:pt x="1983" y="1479"/>
                  <a:pt x="1983" y="1479"/>
                  <a:pt x="1983" y="1479"/>
                </a:cubicBezTo>
                <a:cubicBezTo>
                  <a:pt x="1975" y="1479"/>
                  <a:pt x="1975" y="1479"/>
                  <a:pt x="1975" y="1479"/>
                </a:cubicBezTo>
                <a:cubicBezTo>
                  <a:pt x="1975" y="1343"/>
                  <a:pt x="1975" y="1343"/>
                  <a:pt x="1975" y="1343"/>
                </a:cubicBezTo>
                <a:cubicBezTo>
                  <a:pt x="1952" y="1343"/>
                  <a:pt x="1952" y="1343"/>
                  <a:pt x="1952" y="1343"/>
                </a:cubicBezTo>
                <a:cubicBezTo>
                  <a:pt x="1952" y="1352"/>
                  <a:pt x="1952" y="1352"/>
                  <a:pt x="1952" y="1352"/>
                </a:cubicBezTo>
                <a:cubicBezTo>
                  <a:pt x="1943" y="1352"/>
                  <a:pt x="1943" y="1352"/>
                  <a:pt x="1943" y="1352"/>
                </a:cubicBezTo>
                <a:cubicBezTo>
                  <a:pt x="1935" y="1335"/>
                  <a:pt x="1935" y="1335"/>
                  <a:pt x="1935" y="1335"/>
                </a:cubicBezTo>
                <a:cubicBezTo>
                  <a:pt x="1921" y="1335"/>
                  <a:pt x="1921" y="1335"/>
                  <a:pt x="1921" y="1335"/>
                </a:cubicBezTo>
                <a:cubicBezTo>
                  <a:pt x="1912" y="1352"/>
                  <a:pt x="1912" y="1352"/>
                  <a:pt x="1912" y="1352"/>
                </a:cubicBezTo>
                <a:cubicBezTo>
                  <a:pt x="1877" y="1352"/>
                  <a:pt x="1877" y="1352"/>
                  <a:pt x="1877" y="1352"/>
                </a:cubicBezTo>
                <a:cubicBezTo>
                  <a:pt x="1877" y="1456"/>
                  <a:pt x="1877" y="1456"/>
                  <a:pt x="1877" y="1456"/>
                </a:cubicBezTo>
                <a:cubicBezTo>
                  <a:pt x="1805" y="1456"/>
                  <a:pt x="1805" y="1456"/>
                  <a:pt x="1805" y="1456"/>
                </a:cubicBezTo>
                <a:cubicBezTo>
                  <a:pt x="1791" y="1441"/>
                  <a:pt x="1791" y="1441"/>
                  <a:pt x="1791" y="1441"/>
                </a:cubicBezTo>
                <a:cubicBezTo>
                  <a:pt x="1781" y="1452"/>
                  <a:pt x="1781" y="1452"/>
                  <a:pt x="1781" y="1452"/>
                </a:cubicBezTo>
                <a:cubicBezTo>
                  <a:pt x="1771" y="1452"/>
                  <a:pt x="1771" y="1452"/>
                  <a:pt x="1771" y="1452"/>
                </a:cubicBezTo>
                <a:cubicBezTo>
                  <a:pt x="1756" y="1437"/>
                  <a:pt x="1756" y="1437"/>
                  <a:pt x="1756" y="1437"/>
                </a:cubicBezTo>
                <a:cubicBezTo>
                  <a:pt x="1744" y="1437"/>
                  <a:pt x="1744" y="1437"/>
                  <a:pt x="1744" y="1437"/>
                </a:cubicBezTo>
                <a:cubicBezTo>
                  <a:pt x="1731" y="1448"/>
                  <a:pt x="1731" y="1448"/>
                  <a:pt x="1731" y="1448"/>
                </a:cubicBezTo>
                <a:cubicBezTo>
                  <a:pt x="1699" y="1448"/>
                  <a:pt x="1699" y="1448"/>
                  <a:pt x="1699" y="1448"/>
                </a:cubicBezTo>
                <a:cubicBezTo>
                  <a:pt x="1699" y="1437"/>
                  <a:pt x="1699" y="1437"/>
                  <a:pt x="1699" y="1437"/>
                </a:cubicBezTo>
                <a:cubicBezTo>
                  <a:pt x="1673" y="1437"/>
                  <a:pt x="1673" y="1437"/>
                  <a:pt x="1673" y="1437"/>
                </a:cubicBezTo>
                <a:cubicBezTo>
                  <a:pt x="1673" y="1469"/>
                  <a:pt x="1673" y="1469"/>
                  <a:pt x="1673" y="1469"/>
                </a:cubicBezTo>
                <a:cubicBezTo>
                  <a:pt x="1656" y="1469"/>
                  <a:pt x="1656" y="1469"/>
                  <a:pt x="1656" y="1469"/>
                </a:cubicBezTo>
                <a:cubicBezTo>
                  <a:pt x="1656" y="1459"/>
                  <a:pt x="1656" y="1459"/>
                  <a:pt x="1656" y="1459"/>
                </a:cubicBezTo>
                <a:cubicBezTo>
                  <a:pt x="1619" y="1459"/>
                  <a:pt x="1619" y="1459"/>
                  <a:pt x="1619" y="1459"/>
                </a:cubicBezTo>
                <a:cubicBezTo>
                  <a:pt x="1619" y="1448"/>
                  <a:pt x="1619" y="1448"/>
                  <a:pt x="1619" y="1448"/>
                </a:cubicBezTo>
                <a:cubicBezTo>
                  <a:pt x="1587" y="1448"/>
                  <a:pt x="1587" y="1448"/>
                  <a:pt x="1587" y="1448"/>
                </a:cubicBezTo>
                <a:cubicBezTo>
                  <a:pt x="1587" y="1459"/>
                  <a:pt x="1587" y="1459"/>
                  <a:pt x="1587" y="1459"/>
                </a:cubicBezTo>
                <a:cubicBezTo>
                  <a:pt x="1563" y="1459"/>
                  <a:pt x="1563" y="1459"/>
                  <a:pt x="1563" y="1459"/>
                </a:cubicBezTo>
                <a:cubicBezTo>
                  <a:pt x="1563" y="1407"/>
                  <a:pt x="1563" y="1407"/>
                  <a:pt x="1563" y="1407"/>
                </a:cubicBezTo>
                <a:cubicBezTo>
                  <a:pt x="1531" y="1393"/>
                  <a:pt x="1531" y="1393"/>
                  <a:pt x="1531" y="1393"/>
                </a:cubicBezTo>
                <a:cubicBezTo>
                  <a:pt x="1531" y="1408"/>
                  <a:pt x="1531" y="1408"/>
                  <a:pt x="1531" y="1408"/>
                </a:cubicBezTo>
                <a:cubicBezTo>
                  <a:pt x="1524" y="1408"/>
                  <a:pt x="1524" y="1408"/>
                  <a:pt x="1524" y="1408"/>
                </a:cubicBezTo>
                <a:cubicBezTo>
                  <a:pt x="1524" y="1331"/>
                  <a:pt x="1524" y="1331"/>
                  <a:pt x="1524" y="1331"/>
                </a:cubicBezTo>
                <a:cubicBezTo>
                  <a:pt x="1507" y="1331"/>
                  <a:pt x="1507" y="1331"/>
                  <a:pt x="1507" y="1331"/>
                </a:cubicBezTo>
                <a:cubicBezTo>
                  <a:pt x="1507" y="1307"/>
                  <a:pt x="1507" y="1307"/>
                  <a:pt x="1507" y="1307"/>
                </a:cubicBezTo>
                <a:cubicBezTo>
                  <a:pt x="1479" y="1307"/>
                  <a:pt x="1479" y="1307"/>
                  <a:pt x="1479" y="1307"/>
                </a:cubicBezTo>
                <a:cubicBezTo>
                  <a:pt x="1479" y="1281"/>
                  <a:pt x="1479" y="1281"/>
                  <a:pt x="1479" y="1281"/>
                </a:cubicBezTo>
                <a:cubicBezTo>
                  <a:pt x="1465" y="1281"/>
                  <a:pt x="1465" y="1281"/>
                  <a:pt x="1465" y="1281"/>
                </a:cubicBezTo>
                <a:cubicBezTo>
                  <a:pt x="1465" y="1307"/>
                  <a:pt x="1465" y="1307"/>
                  <a:pt x="1465" y="1307"/>
                </a:cubicBezTo>
                <a:cubicBezTo>
                  <a:pt x="1443" y="1307"/>
                  <a:pt x="1443" y="1307"/>
                  <a:pt x="1443" y="1307"/>
                </a:cubicBezTo>
                <a:cubicBezTo>
                  <a:pt x="1443" y="1265"/>
                  <a:pt x="1443" y="1265"/>
                  <a:pt x="1443" y="1265"/>
                </a:cubicBezTo>
                <a:cubicBezTo>
                  <a:pt x="1443" y="1265"/>
                  <a:pt x="1412" y="1232"/>
                  <a:pt x="1389" y="1232"/>
                </a:cubicBezTo>
                <a:cubicBezTo>
                  <a:pt x="1367" y="1232"/>
                  <a:pt x="1337" y="1269"/>
                  <a:pt x="1337" y="1269"/>
                </a:cubicBezTo>
                <a:cubicBezTo>
                  <a:pt x="1337" y="1359"/>
                  <a:pt x="1337" y="1359"/>
                  <a:pt x="1337" y="1359"/>
                </a:cubicBezTo>
                <a:cubicBezTo>
                  <a:pt x="1315" y="1359"/>
                  <a:pt x="1315" y="1359"/>
                  <a:pt x="1315" y="1359"/>
                </a:cubicBezTo>
                <a:cubicBezTo>
                  <a:pt x="1315" y="1417"/>
                  <a:pt x="1315" y="1417"/>
                  <a:pt x="1315" y="1417"/>
                </a:cubicBezTo>
                <a:cubicBezTo>
                  <a:pt x="1275" y="1432"/>
                  <a:pt x="1275" y="1432"/>
                  <a:pt x="1275" y="1432"/>
                </a:cubicBezTo>
                <a:cubicBezTo>
                  <a:pt x="1275" y="1445"/>
                  <a:pt x="1275" y="1445"/>
                  <a:pt x="1275" y="1445"/>
                </a:cubicBezTo>
                <a:cubicBezTo>
                  <a:pt x="1267" y="1445"/>
                  <a:pt x="1267" y="1445"/>
                  <a:pt x="1267" y="1445"/>
                </a:cubicBezTo>
                <a:cubicBezTo>
                  <a:pt x="1267" y="1421"/>
                  <a:pt x="1267" y="1421"/>
                  <a:pt x="1267" y="1421"/>
                </a:cubicBezTo>
                <a:cubicBezTo>
                  <a:pt x="1253" y="1421"/>
                  <a:pt x="1253" y="1421"/>
                  <a:pt x="1253" y="1421"/>
                </a:cubicBezTo>
                <a:cubicBezTo>
                  <a:pt x="1235" y="1395"/>
                  <a:pt x="1235" y="1395"/>
                  <a:pt x="1235" y="1395"/>
                </a:cubicBezTo>
                <a:cubicBezTo>
                  <a:pt x="1213" y="1416"/>
                  <a:pt x="1213" y="1416"/>
                  <a:pt x="1213" y="1416"/>
                </a:cubicBezTo>
                <a:cubicBezTo>
                  <a:pt x="1213" y="1399"/>
                  <a:pt x="1213" y="1399"/>
                  <a:pt x="1213" y="1399"/>
                </a:cubicBezTo>
                <a:cubicBezTo>
                  <a:pt x="1200" y="1399"/>
                  <a:pt x="1200" y="1399"/>
                  <a:pt x="1200" y="1399"/>
                </a:cubicBezTo>
                <a:cubicBezTo>
                  <a:pt x="1200" y="1409"/>
                  <a:pt x="1200" y="1409"/>
                  <a:pt x="1200" y="1409"/>
                </a:cubicBezTo>
                <a:cubicBezTo>
                  <a:pt x="1189" y="1409"/>
                  <a:pt x="1189" y="1409"/>
                  <a:pt x="1189" y="1409"/>
                </a:cubicBezTo>
                <a:cubicBezTo>
                  <a:pt x="1189" y="1392"/>
                  <a:pt x="1189" y="1392"/>
                  <a:pt x="1189" y="1392"/>
                </a:cubicBezTo>
                <a:cubicBezTo>
                  <a:pt x="1164" y="1392"/>
                  <a:pt x="1164" y="1392"/>
                  <a:pt x="1164" y="1392"/>
                </a:cubicBezTo>
                <a:cubicBezTo>
                  <a:pt x="1164" y="1401"/>
                  <a:pt x="1164" y="1401"/>
                  <a:pt x="1164" y="1401"/>
                </a:cubicBezTo>
                <a:cubicBezTo>
                  <a:pt x="1155" y="1401"/>
                  <a:pt x="1155" y="1401"/>
                  <a:pt x="1155" y="1401"/>
                </a:cubicBezTo>
                <a:cubicBezTo>
                  <a:pt x="1155" y="1417"/>
                  <a:pt x="1155" y="1417"/>
                  <a:pt x="1155" y="1417"/>
                </a:cubicBezTo>
                <a:cubicBezTo>
                  <a:pt x="1133" y="1417"/>
                  <a:pt x="1133" y="1417"/>
                  <a:pt x="1133" y="1417"/>
                </a:cubicBezTo>
                <a:cubicBezTo>
                  <a:pt x="1133" y="1397"/>
                  <a:pt x="1133" y="1397"/>
                  <a:pt x="1133" y="1397"/>
                </a:cubicBezTo>
                <a:cubicBezTo>
                  <a:pt x="1123" y="1397"/>
                  <a:pt x="1123" y="1397"/>
                  <a:pt x="1123" y="1397"/>
                </a:cubicBezTo>
                <a:cubicBezTo>
                  <a:pt x="1112" y="1385"/>
                  <a:pt x="1112" y="1385"/>
                  <a:pt x="1112" y="1385"/>
                </a:cubicBezTo>
                <a:cubicBezTo>
                  <a:pt x="1104" y="1391"/>
                  <a:pt x="1104" y="1391"/>
                  <a:pt x="1104" y="1391"/>
                </a:cubicBezTo>
                <a:cubicBezTo>
                  <a:pt x="1095" y="1391"/>
                  <a:pt x="1095" y="1391"/>
                  <a:pt x="1095" y="1391"/>
                </a:cubicBezTo>
                <a:cubicBezTo>
                  <a:pt x="1076" y="1368"/>
                  <a:pt x="1076" y="1368"/>
                  <a:pt x="1076" y="1368"/>
                </a:cubicBezTo>
                <a:cubicBezTo>
                  <a:pt x="1063" y="1389"/>
                  <a:pt x="1063" y="1389"/>
                  <a:pt x="1063" y="1389"/>
                </a:cubicBezTo>
                <a:cubicBezTo>
                  <a:pt x="1051" y="1389"/>
                  <a:pt x="1051" y="1389"/>
                  <a:pt x="1051" y="1389"/>
                </a:cubicBezTo>
                <a:cubicBezTo>
                  <a:pt x="1051" y="1371"/>
                  <a:pt x="1051" y="1371"/>
                  <a:pt x="1051" y="1371"/>
                </a:cubicBezTo>
                <a:cubicBezTo>
                  <a:pt x="1031" y="1371"/>
                  <a:pt x="1031" y="1371"/>
                  <a:pt x="1031" y="1371"/>
                </a:cubicBezTo>
                <a:cubicBezTo>
                  <a:pt x="1031" y="1391"/>
                  <a:pt x="1031" y="1391"/>
                  <a:pt x="1031" y="1391"/>
                </a:cubicBezTo>
                <a:cubicBezTo>
                  <a:pt x="1020" y="1403"/>
                  <a:pt x="1020" y="1403"/>
                  <a:pt x="1020" y="1403"/>
                </a:cubicBezTo>
                <a:cubicBezTo>
                  <a:pt x="1012" y="1403"/>
                  <a:pt x="1012" y="1403"/>
                  <a:pt x="1012" y="1403"/>
                </a:cubicBezTo>
                <a:cubicBezTo>
                  <a:pt x="1012" y="1376"/>
                  <a:pt x="1012" y="1376"/>
                  <a:pt x="1012" y="1376"/>
                </a:cubicBezTo>
                <a:cubicBezTo>
                  <a:pt x="999" y="1376"/>
                  <a:pt x="999" y="1376"/>
                  <a:pt x="999" y="1376"/>
                </a:cubicBezTo>
                <a:cubicBezTo>
                  <a:pt x="988" y="1359"/>
                  <a:pt x="988" y="1359"/>
                  <a:pt x="988" y="1359"/>
                </a:cubicBezTo>
                <a:cubicBezTo>
                  <a:pt x="969" y="1381"/>
                  <a:pt x="969" y="1381"/>
                  <a:pt x="969" y="1381"/>
                </a:cubicBezTo>
                <a:cubicBezTo>
                  <a:pt x="969" y="1224"/>
                  <a:pt x="969" y="1224"/>
                  <a:pt x="969" y="1224"/>
                </a:cubicBezTo>
                <a:cubicBezTo>
                  <a:pt x="943" y="1224"/>
                  <a:pt x="943" y="1224"/>
                  <a:pt x="943" y="1224"/>
                </a:cubicBezTo>
                <a:cubicBezTo>
                  <a:pt x="943" y="1212"/>
                  <a:pt x="943" y="1212"/>
                  <a:pt x="943" y="1212"/>
                </a:cubicBezTo>
                <a:cubicBezTo>
                  <a:pt x="969" y="1212"/>
                  <a:pt x="969" y="1212"/>
                  <a:pt x="969" y="1212"/>
                </a:cubicBezTo>
                <a:cubicBezTo>
                  <a:pt x="969" y="1204"/>
                  <a:pt x="969" y="1204"/>
                  <a:pt x="969" y="1204"/>
                </a:cubicBezTo>
                <a:cubicBezTo>
                  <a:pt x="847" y="1204"/>
                  <a:pt x="847" y="1204"/>
                  <a:pt x="847" y="1204"/>
                </a:cubicBezTo>
                <a:cubicBezTo>
                  <a:pt x="847" y="1211"/>
                  <a:pt x="847" y="1211"/>
                  <a:pt x="847" y="1211"/>
                </a:cubicBezTo>
                <a:cubicBezTo>
                  <a:pt x="857" y="1211"/>
                  <a:pt x="857" y="1211"/>
                  <a:pt x="857" y="1211"/>
                </a:cubicBezTo>
                <a:cubicBezTo>
                  <a:pt x="857" y="1224"/>
                  <a:pt x="857" y="1224"/>
                  <a:pt x="857" y="1224"/>
                </a:cubicBezTo>
                <a:cubicBezTo>
                  <a:pt x="843" y="1224"/>
                  <a:pt x="843" y="1224"/>
                  <a:pt x="843" y="1224"/>
                </a:cubicBezTo>
                <a:cubicBezTo>
                  <a:pt x="843" y="1375"/>
                  <a:pt x="843" y="1375"/>
                  <a:pt x="843" y="1375"/>
                </a:cubicBezTo>
                <a:cubicBezTo>
                  <a:pt x="828" y="1375"/>
                  <a:pt x="828" y="1375"/>
                  <a:pt x="828" y="1375"/>
                </a:cubicBezTo>
                <a:cubicBezTo>
                  <a:pt x="828" y="1387"/>
                  <a:pt x="828" y="1387"/>
                  <a:pt x="828" y="1387"/>
                </a:cubicBezTo>
                <a:cubicBezTo>
                  <a:pt x="816" y="1387"/>
                  <a:pt x="816" y="1387"/>
                  <a:pt x="816" y="1387"/>
                </a:cubicBezTo>
                <a:cubicBezTo>
                  <a:pt x="816" y="1403"/>
                  <a:pt x="816" y="1403"/>
                  <a:pt x="816" y="1403"/>
                </a:cubicBezTo>
                <a:cubicBezTo>
                  <a:pt x="804" y="1403"/>
                  <a:pt x="804" y="1403"/>
                  <a:pt x="804" y="1403"/>
                </a:cubicBezTo>
                <a:cubicBezTo>
                  <a:pt x="787" y="1393"/>
                  <a:pt x="787" y="1393"/>
                  <a:pt x="787" y="1393"/>
                </a:cubicBezTo>
                <a:cubicBezTo>
                  <a:pt x="787" y="1193"/>
                  <a:pt x="787" y="1193"/>
                  <a:pt x="787" y="1193"/>
                </a:cubicBezTo>
                <a:cubicBezTo>
                  <a:pt x="691" y="1193"/>
                  <a:pt x="691" y="1193"/>
                  <a:pt x="691" y="1193"/>
                </a:cubicBezTo>
                <a:cubicBezTo>
                  <a:pt x="691" y="1427"/>
                  <a:pt x="691" y="1427"/>
                  <a:pt x="691" y="1427"/>
                </a:cubicBezTo>
                <a:cubicBezTo>
                  <a:pt x="664" y="1427"/>
                  <a:pt x="664" y="1427"/>
                  <a:pt x="664" y="1427"/>
                </a:cubicBezTo>
                <a:cubicBezTo>
                  <a:pt x="664" y="1445"/>
                  <a:pt x="664" y="1445"/>
                  <a:pt x="664" y="1445"/>
                </a:cubicBezTo>
                <a:cubicBezTo>
                  <a:pt x="640" y="1445"/>
                  <a:pt x="640" y="1445"/>
                  <a:pt x="640" y="1445"/>
                </a:cubicBezTo>
                <a:cubicBezTo>
                  <a:pt x="640" y="1436"/>
                  <a:pt x="640" y="1436"/>
                  <a:pt x="640" y="1436"/>
                </a:cubicBezTo>
                <a:cubicBezTo>
                  <a:pt x="625" y="1436"/>
                  <a:pt x="625" y="1436"/>
                  <a:pt x="625" y="1436"/>
                </a:cubicBezTo>
                <a:cubicBezTo>
                  <a:pt x="625" y="1237"/>
                  <a:pt x="625" y="1237"/>
                  <a:pt x="625" y="1237"/>
                </a:cubicBezTo>
                <a:cubicBezTo>
                  <a:pt x="601" y="1237"/>
                  <a:pt x="601" y="1237"/>
                  <a:pt x="601" y="1237"/>
                </a:cubicBezTo>
                <a:cubicBezTo>
                  <a:pt x="601" y="1228"/>
                  <a:pt x="601" y="1228"/>
                  <a:pt x="601" y="1228"/>
                </a:cubicBezTo>
                <a:cubicBezTo>
                  <a:pt x="536" y="1228"/>
                  <a:pt x="536" y="1228"/>
                  <a:pt x="536" y="1228"/>
                </a:cubicBezTo>
                <a:cubicBezTo>
                  <a:pt x="536" y="1241"/>
                  <a:pt x="536" y="1241"/>
                  <a:pt x="536" y="1241"/>
                </a:cubicBezTo>
                <a:cubicBezTo>
                  <a:pt x="515" y="1241"/>
                  <a:pt x="515" y="1241"/>
                  <a:pt x="515" y="1241"/>
                </a:cubicBezTo>
                <a:cubicBezTo>
                  <a:pt x="515" y="1227"/>
                  <a:pt x="515" y="1227"/>
                  <a:pt x="515" y="1227"/>
                </a:cubicBezTo>
                <a:cubicBezTo>
                  <a:pt x="501" y="1227"/>
                  <a:pt x="501" y="1227"/>
                  <a:pt x="501" y="1227"/>
                </a:cubicBezTo>
                <a:cubicBezTo>
                  <a:pt x="501" y="1227"/>
                  <a:pt x="487" y="1169"/>
                  <a:pt x="456" y="1169"/>
                </a:cubicBezTo>
                <a:cubicBezTo>
                  <a:pt x="425" y="1169"/>
                  <a:pt x="401" y="1224"/>
                  <a:pt x="401" y="1224"/>
                </a:cubicBezTo>
                <a:cubicBezTo>
                  <a:pt x="392" y="1224"/>
                  <a:pt x="392" y="1224"/>
                  <a:pt x="392" y="1224"/>
                </a:cubicBezTo>
                <a:cubicBezTo>
                  <a:pt x="392" y="1243"/>
                  <a:pt x="392" y="1243"/>
                  <a:pt x="392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373" y="1233"/>
                  <a:pt x="373" y="1233"/>
                  <a:pt x="373" y="1233"/>
                </a:cubicBezTo>
                <a:cubicBezTo>
                  <a:pt x="320" y="1233"/>
                  <a:pt x="320" y="1233"/>
                  <a:pt x="320" y="1233"/>
                </a:cubicBezTo>
                <a:cubicBezTo>
                  <a:pt x="320" y="1245"/>
                  <a:pt x="320" y="1245"/>
                  <a:pt x="320" y="1245"/>
                </a:cubicBezTo>
                <a:cubicBezTo>
                  <a:pt x="303" y="1245"/>
                  <a:pt x="303" y="1245"/>
                  <a:pt x="303" y="1245"/>
                </a:cubicBezTo>
                <a:cubicBezTo>
                  <a:pt x="288" y="1257"/>
                  <a:pt x="288" y="1257"/>
                  <a:pt x="288" y="1257"/>
                </a:cubicBezTo>
                <a:cubicBezTo>
                  <a:pt x="288" y="1331"/>
                  <a:pt x="288" y="1331"/>
                  <a:pt x="288" y="1331"/>
                </a:cubicBezTo>
                <a:cubicBezTo>
                  <a:pt x="268" y="1331"/>
                  <a:pt x="268" y="1331"/>
                  <a:pt x="268" y="1331"/>
                </a:cubicBezTo>
                <a:cubicBezTo>
                  <a:pt x="268" y="1373"/>
                  <a:pt x="268" y="1373"/>
                  <a:pt x="268" y="1373"/>
                </a:cubicBezTo>
                <a:cubicBezTo>
                  <a:pt x="252" y="1373"/>
                  <a:pt x="252" y="1373"/>
                  <a:pt x="252" y="1373"/>
                </a:cubicBezTo>
                <a:cubicBezTo>
                  <a:pt x="252" y="1325"/>
                  <a:pt x="252" y="1325"/>
                  <a:pt x="252" y="1325"/>
                </a:cubicBezTo>
                <a:cubicBezTo>
                  <a:pt x="236" y="1325"/>
                  <a:pt x="236" y="1325"/>
                  <a:pt x="236" y="1325"/>
                </a:cubicBezTo>
                <a:cubicBezTo>
                  <a:pt x="236" y="1342"/>
                  <a:pt x="236" y="1342"/>
                  <a:pt x="236" y="1342"/>
                </a:cubicBezTo>
                <a:cubicBezTo>
                  <a:pt x="218" y="1342"/>
                  <a:pt x="218" y="1342"/>
                  <a:pt x="218" y="1342"/>
                </a:cubicBezTo>
                <a:cubicBezTo>
                  <a:pt x="218" y="1331"/>
                  <a:pt x="218" y="1331"/>
                  <a:pt x="218" y="1331"/>
                </a:cubicBezTo>
                <a:cubicBezTo>
                  <a:pt x="195" y="1331"/>
                  <a:pt x="195" y="1331"/>
                  <a:pt x="195" y="1331"/>
                </a:cubicBezTo>
                <a:cubicBezTo>
                  <a:pt x="195" y="1312"/>
                  <a:pt x="195" y="1312"/>
                  <a:pt x="195" y="1312"/>
                </a:cubicBezTo>
                <a:cubicBezTo>
                  <a:pt x="182" y="1299"/>
                  <a:pt x="182" y="1299"/>
                  <a:pt x="182" y="1299"/>
                </a:cubicBezTo>
                <a:cubicBezTo>
                  <a:pt x="168" y="1283"/>
                  <a:pt x="168" y="1283"/>
                  <a:pt x="168" y="1283"/>
                </a:cubicBezTo>
                <a:cubicBezTo>
                  <a:pt x="134" y="1283"/>
                  <a:pt x="134" y="1283"/>
                  <a:pt x="134" y="1283"/>
                </a:cubicBezTo>
                <a:cubicBezTo>
                  <a:pt x="102" y="1307"/>
                  <a:pt x="102" y="1307"/>
                  <a:pt x="102" y="1307"/>
                </a:cubicBezTo>
                <a:cubicBezTo>
                  <a:pt x="78" y="1307"/>
                  <a:pt x="78" y="1307"/>
                  <a:pt x="78" y="1307"/>
                </a:cubicBezTo>
                <a:cubicBezTo>
                  <a:pt x="78" y="1401"/>
                  <a:pt x="78" y="1401"/>
                  <a:pt x="78" y="1401"/>
                </a:cubicBezTo>
                <a:cubicBezTo>
                  <a:pt x="56" y="1357"/>
                  <a:pt x="56" y="1357"/>
                  <a:pt x="56" y="1357"/>
                </a:cubicBezTo>
                <a:cubicBezTo>
                  <a:pt x="56" y="1333"/>
                  <a:pt x="56" y="1333"/>
                  <a:pt x="56" y="1333"/>
                </a:cubicBezTo>
                <a:cubicBezTo>
                  <a:pt x="0" y="1333"/>
                  <a:pt x="0" y="1333"/>
                  <a:pt x="0" y="1333"/>
                </a:cubicBezTo>
                <a:cubicBezTo>
                  <a:pt x="0" y="1542"/>
                  <a:pt x="0" y="1542"/>
                  <a:pt x="0" y="1542"/>
                </a:cubicBezTo>
                <a:cubicBezTo>
                  <a:pt x="8000" y="1542"/>
                  <a:pt x="8000" y="1542"/>
                  <a:pt x="8000" y="1542"/>
                </a:cubicBezTo>
                <a:cubicBezTo>
                  <a:pt x="8000" y="1472"/>
                  <a:pt x="8000" y="1472"/>
                  <a:pt x="8000" y="1472"/>
                </a:cubicBezTo>
                <a:lnTo>
                  <a:pt x="7978" y="1472"/>
                </a:lnTo>
                <a:close/>
                <a:moveTo>
                  <a:pt x="3369" y="1457"/>
                </a:moveTo>
                <a:cubicBezTo>
                  <a:pt x="3356" y="1457"/>
                  <a:pt x="3356" y="1457"/>
                  <a:pt x="3356" y="1457"/>
                </a:cubicBezTo>
                <a:cubicBezTo>
                  <a:pt x="3356" y="1408"/>
                  <a:pt x="3356" y="1408"/>
                  <a:pt x="3356" y="1408"/>
                </a:cubicBezTo>
                <a:cubicBezTo>
                  <a:pt x="3369" y="1408"/>
                  <a:pt x="3369" y="1408"/>
                  <a:pt x="3369" y="1408"/>
                </a:cubicBezTo>
                <a:lnTo>
                  <a:pt x="3369" y="1457"/>
                </a:lnTo>
                <a:close/>
                <a:moveTo>
                  <a:pt x="3369" y="1389"/>
                </a:moveTo>
                <a:cubicBezTo>
                  <a:pt x="3356" y="1389"/>
                  <a:pt x="3356" y="1389"/>
                  <a:pt x="3356" y="1389"/>
                </a:cubicBezTo>
                <a:cubicBezTo>
                  <a:pt x="3356" y="1335"/>
                  <a:pt x="3356" y="1335"/>
                  <a:pt x="3356" y="1335"/>
                </a:cubicBezTo>
                <a:cubicBezTo>
                  <a:pt x="3369" y="1335"/>
                  <a:pt x="3369" y="1335"/>
                  <a:pt x="3369" y="1335"/>
                </a:cubicBezTo>
                <a:lnTo>
                  <a:pt x="3369" y="1389"/>
                </a:lnTo>
                <a:close/>
                <a:moveTo>
                  <a:pt x="3356" y="1141"/>
                </a:moveTo>
                <a:cubicBezTo>
                  <a:pt x="3356" y="1098"/>
                  <a:pt x="3356" y="1098"/>
                  <a:pt x="3356" y="1098"/>
                </a:cubicBezTo>
                <a:cubicBezTo>
                  <a:pt x="3356" y="1098"/>
                  <a:pt x="3373" y="1103"/>
                  <a:pt x="3373" y="1119"/>
                </a:cubicBezTo>
                <a:cubicBezTo>
                  <a:pt x="3373" y="1136"/>
                  <a:pt x="3356" y="1141"/>
                  <a:pt x="3356" y="1141"/>
                </a:cubicBezTo>
                <a:close/>
                <a:moveTo>
                  <a:pt x="3356" y="1060"/>
                </a:moveTo>
                <a:cubicBezTo>
                  <a:pt x="3356" y="1024"/>
                  <a:pt x="3356" y="1024"/>
                  <a:pt x="3356" y="1024"/>
                </a:cubicBezTo>
                <a:cubicBezTo>
                  <a:pt x="3356" y="1024"/>
                  <a:pt x="3373" y="1029"/>
                  <a:pt x="3373" y="1042"/>
                </a:cubicBezTo>
                <a:cubicBezTo>
                  <a:pt x="3373" y="1055"/>
                  <a:pt x="3356" y="1060"/>
                  <a:pt x="3356" y="1060"/>
                </a:cubicBezTo>
                <a:close/>
                <a:moveTo>
                  <a:pt x="3356" y="988"/>
                </a:moveTo>
                <a:cubicBezTo>
                  <a:pt x="3356" y="950"/>
                  <a:pt x="3356" y="950"/>
                  <a:pt x="3356" y="950"/>
                </a:cubicBezTo>
                <a:cubicBezTo>
                  <a:pt x="3356" y="950"/>
                  <a:pt x="3373" y="953"/>
                  <a:pt x="3373" y="969"/>
                </a:cubicBezTo>
                <a:cubicBezTo>
                  <a:pt x="3373" y="985"/>
                  <a:pt x="3356" y="988"/>
                  <a:pt x="3356" y="988"/>
                </a:cubicBezTo>
                <a:close/>
                <a:moveTo>
                  <a:pt x="3356" y="911"/>
                </a:moveTo>
                <a:cubicBezTo>
                  <a:pt x="3356" y="872"/>
                  <a:pt x="3356" y="872"/>
                  <a:pt x="3356" y="872"/>
                </a:cubicBezTo>
                <a:cubicBezTo>
                  <a:pt x="3356" y="872"/>
                  <a:pt x="3373" y="878"/>
                  <a:pt x="3373" y="891"/>
                </a:cubicBezTo>
                <a:cubicBezTo>
                  <a:pt x="3373" y="905"/>
                  <a:pt x="3356" y="911"/>
                  <a:pt x="3356" y="911"/>
                </a:cubicBezTo>
                <a:close/>
                <a:moveTo>
                  <a:pt x="3356" y="835"/>
                </a:moveTo>
                <a:cubicBezTo>
                  <a:pt x="3356" y="796"/>
                  <a:pt x="3356" y="796"/>
                  <a:pt x="3356" y="796"/>
                </a:cubicBezTo>
                <a:cubicBezTo>
                  <a:pt x="3356" y="796"/>
                  <a:pt x="3373" y="800"/>
                  <a:pt x="3373" y="815"/>
                </a:cubicBezTo>
                <a:cubicBezTo>
                  <a:pt x="3373" y="831"/>
                  <a:pt x="3356" y="835"/>
                  <a:pt x="3356" y="835"/>
                </a:cubicBezTo>
                <a:close/>
                <a:moveTo>
                  <a:pt x="3356" y="756"/>
                </a:moveTo>
                <a:cubicBezTo>
                  <a:pt x="3356" y="718"/>
                  <a:pt x="3356" y="718"/>
                  <a:pt x="3356" y="718"/>
                </a:cubicBezTo>
                <a:cubicBezTo>
                  <a:pt x="3356" y="718"/>
                  <a:pt x="3373" y="720"/>
                  <a:pt x="3373" y="737"/>
                </a:cubicBezTo>
                <a:cubicBezTo>
                  <a:pt x="3373" y="754"/>
                  <a:pt x="3356" y="756"/>
                  <a:pt x="3356" y="756"/>
                </a:cubicBezTo>
                <a:close/>
                <a:moveTo>
                  <a:pt x="5556" y="570"/>
                </a:moveTo>
                <a:cubicBezTo>
                  <a:pt x="5508" y="582"/>
                  <a:pt x="5508" y="582"/>
                  <a:pt x="5508" y="582"/>
                </a:cubicBezTo>
                <a:cubicBezTo>
                  <a:pt x="5490" y="529"/>
                  <a:pt x="5490" y="529"/>
                  <a:pt x="5490" y="529"/>
                </a:cubicBezTo>
                <a:cubicBezTo>
                  <a:pt x="5566" y="508"/>
                  <a:pt x="5566" y="508"/>
                  <a:pt x="5566" y="508"/>
                </a:cubicBezTo>
                <a:lnTo>
                  <a:pt x="5556" y="570"/>
                </a:lnTo>
                <a:close/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28A9D6"/>
                </a:gs>
              </a:gsLst>
              <a:lin ang="5400000" scaled="1"/>
            </a:gra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sp>
        <p:nvSpPr>
          <p:cNvPr id="2" name="矩形 1"/>
          <p:cNvSpPr/>
          <p:nvPr/>
        </p:nvSpPr>
        <p:spPr>
          <a:xfrm>
            <a:off x="0" y="2636912"/>
            <a:ext cx="12192000" cy="1714585"/>
          </a:xfrm>
          <a:prstGeom prst="rect">
            <a:avLst/>
          </a:prstGeom>
          <a:solidFill>
            <a:srgbClr val="28A9D6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25" name="直接连接符 24"/>
          <p:cNvCxnSpPr/>
          <p:nvPr/>
        </p:nvCxnSpPr>
        <p:spPr>
          <a:xfrm>
            <a:off x="0" y="4373612"/>
            <a:ext cx="12192000" cy="0"/>
          </a:xfrm>
          <a:prstGeom prst="line">
            <a:avLst/>
          </a:prstGeom>
          <a:ln w="19050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13"/>
          <p:cNvSpPr txBox="1"/>
          <p:nvPr/>
        </p:nvSpPr>
        <p:spPr>
          <a:xfrm>
            <a:off x="2495600" y="2608718"/>
            <a:ext cx="7776864" cy="179004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zh-CN" altLang="en-US" sz="48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n-ea"/>
                <a:cs typeface="微软雅黑Light"/>
              </a:rPr>
              <a:t>中心静脉穿刺智能训练系统</a:t>
            </a:r>
            <a:endParaRPr lang="en-US" altLang="zh-CN" sz="4800" b="1" dirty="0" smtClean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n-ea"/>
              <a:cs typeface="微软雅黑Light"/>
            </a:endParaRPr>
          </a:p>
          <a:p>
            <a:pPr algn="ctr">
              <a:lnSpc>
                <a:spcPct val="120000"/>
              </a:lnSpc>
            </a:pPr>
            <a:r>
              <a:rPr lang="en-US" altLang="zh-CN" sz="48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n-ea"/>
                <a:cs typeface="微软雅黑Light"/>
              </a:rPr>
              <a:t>MIS—CVC</a:t>
            </a:r>
            <a:endParaRPr lang="zh-CN" altLang="en-US" sz="48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n-ea"/>
              <a:cs typeface="微软雅黑Light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0" y="4795475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0" y="4861761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0" y="4928047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7872000" y="4795475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7872000" y="4861761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7872000" y="4928047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1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4527263"/>
            <a:ext cx="1930400" cy="64770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graphicFrame>
        <p:nvGraphicFramePr>
          <p:cNvPr id="46" name="图表 45"/>
          <p:cNvGraphicFramePr/>
          <p:nvPr/>
        </p:nvGraphicFramePr>
        <p:xfrm>
          <a:off x="2678472" y="1340767"/>
          <a:ext cx="7305960" cy="36004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33375" y="455040"/>
            <a:ext cx="1227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目录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训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练产品对比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55440" y="993502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+mn-ea"/>
              </a:rPr>
              <a:t>现状的模拟教学的工具有</a:t>
            </a:r>
            <a:r>
              <a:rPr lang="en-US" altLang="zh-CN" sz="3600" dirty="0" smtClean="0">
                <a:solidFill>
                  <a:srgbClr val="FF0000"/>
                </a:solidFill>
                <a:latin typeface="+mn-ea"/>
              </a:rPr>
              <a:t>“</a:t>
            </a:r>
            <a:r>
              <a:rPr lang="zh-CN" altLang="en-US" sz="3600" dirty="0" smtClean="0">
                <a:solidFill>
                  <a:srgbClr val="FF0000"/>
                </a:solidFill>
                <a:latin typeface="+mn-ea"/>
              </a:rPr>
              <a:t>哪些</a:t>
            </a:r>
            <a:r>
              <a:rPr lang="en-US" altLang="zh-CN" sz="3600" dirty="0" smtClean="0">
                <a:solidFill>
                  <a:srgbClr val="FF0000"/>
                </a:solidFill>
                <a:latin typeface="+mn-ea"/>
              </a:rPr>
              <a:t>”</a:t>
            </a:r>
            <a:r>
              <a:rPr lang="zh-CN" altLang="en-US" dirty="0" smtClean="0">
                <a:latin typeface="+mn-ea"/>
              </a:rPr>
              <a:t> ？</a:t>
            </a:r>
            <a:endParaRPr lang="en-US" altLang="zh-CN" sz="3200" dirty="0" smtClean="0">
              <a:solidFill>
                <a:srgbClr val="FF0000"/>
              </a:solidFill>
              <a:latin typeface="+mn-ea"/>
            </a:endParaRPr>
          </a:p>
          <a:p>
            <a:endParaRPr lang="zh-CN" alt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079" y="2505509"/>
            <a:ext cx="3651787" cy="24304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123" y="1853995"/>
            <a:ext cx="4465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1、</a:t>
            </a:r>
            <a:r>
              <a:rPr lang="zh-CN" altLang="en-US" dirty="0" smtClean="0"/>
              <a:t>低端传统模拟人</a:t>
            </a:r>
            <a:endParaRPr lang="zh-CN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367808" y="1832732"/>
            <a:ext cx="4465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2、</a:t>
            </a:r>
            <a:r>
              <a:rPr lang="zh-CN" altLang="en-US" dirty="0" smtClean="0"/>
              <a:t>中高端模拟人</a:t>
            </a:r>
            <a:endParaRPr lang="zh-CN" alt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471" y="2505509"/>
            <a:ext cx="4012195" cy="287540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t="6629"/>
          <a:stretch>
            <a:fillRect/>
          </a:stretch>
        </p:blipFill>
        <p:spPr>
          <a:xfrm>
            <a:off x="6096000" y="2505509"/>
            <a:ext cx="2266667" cy="78254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833297" y="1799789"/>
            <a:ext cx="335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3、MIS-CVC </a:t>
            </a:r>
            <a:r>
              <a:rPr lang="zh-CN" altLang="en-US" dirty="0"/>
              <a:t>智能训练设</a:t>
            </a:r>
            <a:r>
              <a:rPr lang="zh-CN" altLang="en-US" dirty="0" smtClean="0"/>
              <a:t>备</a:t>
            </a:r>
            <a:endParaRPr lang="zh-CN" alt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567" y="1888692"/>
            <a:ext cx="3458433" cy="48920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训练产品对比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21" name="Table 20"/>
          <p:cNvGraphicFramePr>
            <a:graphicFrameLocks noGrp="1"/>
          </p:cNvGraphicFramePr>
          <p:nvPr/>
        </p:nvGraphicFramePr>
        <p:xfrm>
          <a:off x="911423" y="1182369"/>
          <a:ext cx="10513169" cy="45508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9173"/>
                <a:gridCol w="2337490"/>
                <a:gridCol w="2160240"/>
                <a:gridCol w="2376266"/>
              </a:tblGrid>
              <a:tr h="439928">
                <a:tc>
                  <a:txBody>
                    <a:bodyPr/>
                    <a:lstStyle/>
                    <a:p>
                      <a:pPr marL="0" algn="l" defTabSz="1218565" rtl="0" eaLnBrk="1" latinLnBrk="0" hangingPunct="1"/>
                      <a:r>
                        <a:rPr lang="zh-CN" alt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功能点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     低端传统模拟人</a:t>
                      </a:r>
                      <a:endParaRPr lang="zh-CN" altLang="en-US" sz="1800" b="1" kern="120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    中高端模拟人</a:t>
                      </a:r>
                      <a:endParaRPr lang="zh-CN" altLang="en-US" sz="1800" b="1" kern="120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1218565" rtl="0" eaLnBrk="1" latinLnBrk="0" hangingPunct="1"/>
                      <a:r>
                        <a:rPr lang="en-US" altLang="zh-C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 MIS-CVC </a:t>
                      </a:r>
                      <a:r>
                        <a:rPr lang="zh-CN" alt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智能训练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  <a:tr h="439928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 smtClean="0"/>
                        <a:t>自动反馈纠正学员操作</a:t>
                      </a:r>
                      <a:endParaRPr lang="en-US" altLang="zh-CN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</a:t>
                      </a:r>
                      <a:r>
                        <a:rPr lang="zh-CN" altLang="en-US" sz="1600" dirty="0" smtClean="0"/>
                        <a:t>不</a:t>
                      </a:r>
                      <a:r>
                        <a:rPr lang="en-US" altLang="zh-CN" sz="1600" dirty="0" smtClean="0"/>
                        <a:t>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      不满足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306713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指导操作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</a:t>
                      </a:r>
                      <a:r>
                        <a:rPr lang="zh-CN" altLang="en-US" sz="1600" dirty="0" smtClean="0"/>
                        <a:t>不</a:t>
                      </a:r>
                      <a:r>
                        <a:rPr lang="en-US" altLang="zh-CN" sz="1600" dirty="0" smtClean="0"/>
                        <a:t>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      不满足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439928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安全的练习环境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</a:t>
                      </a:r>
                      <a:r>
                        <a:rPr lang="zh-CN" altLang="en-US" sz="1600" baseline="0" dirty="0" smtClean="0"/>
                        <a:t>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360903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真实临床操作感（类人感受、器械使用）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</a:t>
                      </a:r>
                      <a:r>
                        <a:rPr lang="zh-CN" altLang="en-US" sz="1600" dirty="0" smtClean="0"/>
                        <a:t>部分满足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</a:t>
                      </a:r>
                      <a:r>
                        <a:rPr lang="zh-CN" altLang="en-US" sz="1600" baseline="0" dirty="0" smtClean="0"/>
                        <a:t>     部分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</a:t>
                      </a:r>
                      <a:r>
                        <a:rPr lang="zh-CN" altLang="en-US" sz="1600" dirty="0" smtClean="0"/>
                        <a:t>基本满足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439928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教学质量反馈</a:t>
                      </a:r>
                      <a:endParaRPr lang="en-US" altLang="zh-CN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</a:t>
                      </a:r>
                      <a:r>
                        <a:rPr lang="zh-CN" altLang="en-US" sz="1600" dirty="0" smtClean="0"/>
                        <a:t>不</a:t>
                      </a:r>
                      <a:r>
                        <a:rPr lang="en-US" altLang="zh-CN" sz="1600" dirty="0" smtClean="0"/>
                        <a:t>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       不满足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成本低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           低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 smtClean="0"/>
                        <a:t>               </a:t>
                      </a:r>
                      <a:r>
                        <a:rPr lang="zh-CN" altLang="en-US" sz="1600" dirty="0" smtClean="0"/>
                        <a:t>中</a:t>
                      </a:r>
                      <a:endParaRPr lang="zh-CN" altLang="en-US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 smtClean="0"/>
                        <a:t>             </a:t>
                      </a:r>
                      <a:r>
                        <a:rPr lang="zh-CN" altLang="en-US" sz="1600" dirty="0" smtClean="0"/>
                        <a:t>高</a:t>
                      </a:r>
                      <a:endParaRPr lang="zh-CN" altLang="en-US" sz="1600" dirty="0" smtClean="0"/>
                    </a:p>
                  </a:txBody>
                  <a:tcPr anchor="ctr"/>
                </a:tc>
              </a:tr>
              <a:tr h="439928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提供公平考试</a:t>
                      </a:r>
                      <a:endParaRPr lang="zh-CN" altLang="en-US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</a:t>
                      </a:r>
                      <a:r>
                        <a:rPr lang="zh-CN" altLang="en-US" sz="1600" dirty="0" smtClean="0"/>
                        <a:t>不</a:t>
                      </a:r>
                      <a:r>
                        <a:rPr lang="en-US" altLang="zh-CN" sz="1600" dirty="0" smtClean="0"/>
                        <a:t>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       不满足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439928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自动操作评分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</a:t>
                      </a:r>
                      <a:r>
                        <a:rPr lang="zh-CN" altLang="en-US" sz="1600" dirty="0" smtClean="0"/>
                        <a:t>不</a:t>
                      </a:r>
                      <a:r>
                        <a:rPr lang="en-US" altLang="zh-CN" sz="1600" dirty="0" smtClean="0"/>
                        <a:t>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       不满足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439928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减轻准备工作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        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aseline="0" dirty="0" smtClean="0"/>
                        <a:t>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439928"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易维护和保养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</a:t>
                      </a:r>
                      <a:r>
                        <a:rPr lang="zh-CN" altLang="en-US" sz="1600" dirty="0" smtClean="0"/>
                        <a:t>不</a:t>
                      </a:r>
                      <a:r>
                        <a:rPr lang="en-US" altLang="zh-CN" sz="1600" dirty="0" smtClean="0"/>
                        <a:t>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           不满足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             </a:t>
                      </a:r>
                      <a:r>
                        <a:rPr lang="zh-CN" altLang="en-US" sz="1600" dirty="0" smtClean="0"/>
                        <a:t>满足</a:t>
                      </a:r>
                      <a:endParaRPr lang="zh-CN" altLang="en-US" sz="16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Rectangle 4"/>
          <p:cNvSpPr/>
          <p:nvPr/>
        </p:nvSpPr>
        <p:spPr>
          <a:xfrm>
            <a:off x="2063552" y="1268760"/>
            <a:ext cx="6336704" cy="4536504"/>
          </a:xfrm>
          <a:prstGeom prst="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200000"/>
              </a:lnSpc>
            </a:pPr>
            <a:r>
              <a:rPr lang="zh-CN" altLang="en-US" b="1" dirty="0" smtClean="0">
                <a:solidFill>
                  <a:srgbClr val="FF0000"/>
                </a:solidFill>
              </a:rPr>
              <a:t>  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03712" y="1428162"/>
            <a:ext cx="4464496" cy="37856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人均的训练成本？  </a:t>
            </a:r>
            <a:endParaRPr lang="en-US" altLang="zh-CN" sz="20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后续的售后服务成本？   </a:t>
            </a:r>
            <a:endParaRPr lang="en-US" altLang="zh-CN" sz="20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后续扩展性？</a:t>
            </a:r>
            <a:endParaRPr lang="en-US" altLang="zh-CN" sz="20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放置空间？</a:t>
            </a:r>
            <a:endParaRPr lang="en-US" altLang="zh-CN" sz="20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数</a:t>
            </a: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据分析的价值？ </a:t>
            </a:r>
            <a:endParaRPr lang="en-US" altLang="zh-CN" sz="20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。。。。。。  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训练产品对比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graphicFrame>
        <p:nvGraphicFramePr>
          <p:cNvPr id="46" name="图表 45"/>
          <p:cNvGraphicFramePr/>
          <p:nvPr/>
        </p:nvGraphicFramePr>
        <p:xfrm>
          <a:off x="2678472" y="1340767"/>
          <a:ext cx="7305960" cy="3240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33375" y="455040"/>
            <a:ext cx="1227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目录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64" name="直接连接符 63"/>
          <p:cNvCxnSpPr/>
          <p:nvPr/>
        </p:nvCxnSpPr>
        <p:spPr>
          <a:xfrm>
            <a:off x="5159490" y="156949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5411916" y="836712"/>
            <a:ext cx="57246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 smtClean="0">
                <a:solidFill>
                  <a:srgbClr val="4BACC6"/>
                </a:solidFill>
                <a:latin typeface="+mj-ea"/>
                <a:ea typeface="+mj-ea"/>
              </a:rPr>
              <a:t>中心静脉穿刺智能训练系统</a:t>
            </a:r>
            <a:endParaRPr lang="zh-CN" altLang="en-US" sz="3600" dirty="0">
              <a:solidFill>
                <a:srgbClr val="4BACC6"/>
              </a:solidFill>
              <a:latin typeface="+mj-ea"/>
              <a:ea typeface="+mj-ea"/>
            </a:endParaRPr>
          </a:p>
        </p:txBody>
      </p:sp>
      <p:sp>
        <p:nvSpPr>
          <p:cNvPr id="8" name="文本框 11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/>
              <a:t>MIS-CVC</a:t>
            </a:r>
            <a:endParaRPr lang="en-US" altLang="zh-CN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7254" y="1655946"/>
            <a:ext cx="6048672" cy="28645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8782"/>
          <a:stretch>
            <a:fillRect/>
          </a:stretch>
        </p:blipFill>
        <p:spPr>
          <a:xfrm>
            <a:off x="2207568" y="3868718"/>
            <a:ext cx="5749415" cy="27493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/>
              <a:t>MIS-CVC</a:t>
            </a:r>
            <a:endParaRPr lang="en-US" altLang="zh-C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14" t="30462" r="31605" b="33126"/>
          <a:stretch>
            <a:fillRect/>
          </a:stretch>
        </p:blipFill>
        <p:spPr>
          <a:xfrm>
            <a:off x="629614" y="2028607"/>
            <a:ext cx="5000431" cy="26965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632546" y="1304887"/>
            <a:ext cx="4177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采用临床真实的病历</a:t>
            </a:r>
            <a:endParaRPr lang="en-US" altLang="zh-CN" sz="20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6240016" y="2028606"/>
            <a:ext cx="4896544" cy="2696537"/>
            <a:chOff x="6784561" y="486291"/>
            <a:chExt cx="4777863" cy="255771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84561" y="486291"/>
              <a:ext cx="4777863" cy="2557714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36893" y="558298"/>
              <a:ext cx="1806638" cy="1502550"/>
            </a:xfrm>
            <a:prstGeom prst="rect">
              <a:avLst/>
            </a:prstGeom>
          </p:spPr>
        </p:pic>
      </p:grpSp>
      <p:sp>
        <p:nvSpPr>
          <p:cNvPr id="67" name="TextBox 66"/>
          <p:cNvSpPr txBox="1"/>
          <p:nvPr/>
        </p:nvSpPr>
        <p:spPr>
          <a:xfrm>
            <a:off x="6096000" y="1309266"/>
            <a:ext cx="5472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解剖结构真实、具有生理反应的模拟人</a:t>
            </a:r>
            <a:endParaRPr lang="en-US" altLang="zh-CN" sz="20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/>
              <a:t>MIS-CVC</a:t>
            </a:r>
            <a:endParaRPr lang="en-US" altLang="zh-C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0433" y="2103726"/>
            <a:ext cx="5040560" cy="29348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6" name="TextBox 65"/>
          <p:cNvSpPr txBox="1"/>
          <p:nvPr/>
        </p:nvSpPr>
        <p:spPr>
          <a:xfrm>
            <a:off x="736101" y="1371241"/>
            <a:ext cx="5103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仿真临床手术环境</a:t>
            </a:r>
            <a:endParaRPr lang="en-US" altLang="zh-CN" sz="20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960096" y="1371241"/>
            <a:ext cx="33364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安</a:t>
            </a: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全的环境，可反复穿刺</a:t>
            </a:r>
            <a:endParaRPr lang="en-US" altLang="zh-CN" sz="20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840" y="2103726"/>
            <a:ext cx="4896544" cy="30534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/>
              <a:t>MIS-CVC</a:t>
            </a:r>
            <a:endParaRPr lang="en-US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551384" y="1112915"/>
            <a:ext cx="3817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自动反馈纠</a:t>
            </a: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正学</a:t>
            </a: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员操作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3392" y="1756720"/>
            <a:ext cx="5232533" cy="3491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TextBox 20"/>
          <p:cNvSpPr txBox="1"/>
          <p:nvPr/>
        </p:nvSpPr>
        <p:spPr>
          <a:xfrm>
            <a:off x="6384032" y="1112915"/>
            <a:ext cx="3817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引导学员正确操作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/>
          <a:srcRect l="11586" t="12339" r="6671" b="12450"/>
          <a:stretch>
            <a:fillRect/>
          </a:stretch>
        </p:blipFill>
        <p:spPr>
          <a:xfrm>
            <a:off x="6405481" y="1756720"/>
            <a:ext cx="5144123" cy="3482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/>
              <a:t>MIS-CVC</a:t>
            </a:r>
            <a:endParaRPr lang="en-US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551384" y="1112915"/>
            <a:ext cx="3817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统</a:t>
            </a: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一评分标准  自动操作评分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384032" y="1112915"/>
            <a:ext cx="4968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多维度、多方向、高精度评估操作水平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3352" y="2000570"/>
            <a:ext cx="5040560" cy="3660678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6281101" y="1966019"/>
            <a:ext cx="5910899" cy="3648102"/>
            <a:chOff x="6384032" y="1978595"/>
            <a:chExt cx="5910899" cy="3648102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84032" y="1978595"/>
              <a:ext cx="5248799" cy="3648102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23502" y="1978595"/>
              <a:ext cx="2771429" cy="3648102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9693" y="2405882"/>
              <a:ext cx="2495238" cy="278095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graphicFrame>
        <p:nvGraphicFramePr>
          <p:cNvPr id="46" name="图表 45"/>
          <p:cNvGraphicFramePr/>
          <p:nvPr/>
        </p:nvGraphicFramePr>
        <p:xfrm>
          <a:off x="2678472" y="1340767"/>
          <a:ext cx="6945920" cy="38884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33375" y="455040"/>
            <a:ext cx="1227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目录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1054447" y="6314897"/>
            <a:ext cx="292061" cy="283147"/>
          </a:xfrm>
        </p:spPr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4841042" y="2700865"/>
            <a:ext cx="1434022" cy="301631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2400" b="1" baseline="-25000" dirty="0">
                <a:solidFill>
                  <a:schemeClr val="bg1"/>
                </a:solidFill>
              </a:rPr>
              <a:t>请输入标题</a:t>
            </a:r>
            <a:endParaRPr lang="zh-CN" altLang="en-US" sz="2400" b="1" baseline="-250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23183" y="29981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56" name="矩形 155"/>
          <p:cNvSpPr/>
          <p:nvPr/>
        </p:nvSpPr>
        <p:spPr>
          <a:xfrm>
            <a:off x="1216422" y="2806224"/>
            <a:ext cx="48013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完整操作训练流程</a:t>
            </a:r>
            <a:r>
              <a:rPr lang="en-US" altLang="zh-CN" sz="3600" dirty="0" smtClean="0">
                <a:solidFill>
                  <a:srgbClr val="28A9D6"/>
                </a:solidFill>
                <a:latin typeface="+mj-ea"/>
                <a:ea typeface="+mj-ea"/>
              </a:rPr>
              <a:t>	</a:t>
            </a:r>
            <a:endParaRPr lang="en-US" altLang="zh-CN" sz="3600" dirty="0" smtClean="0">
              <a:solidFill>
                <a:srgbClr val="28A9D6"/>
              </a:solidFill>
              <a:latin typeface="+mj-ea"/>
              <a:ea typeface="+mj-ea"/>
            </a:endParaRPr>
          </a:p>
        </p:txBody>
      </p:sp>
      <p:grpSp>
        <p:nvGrpSpPr>
          <p:cNvPr id="12" name="组 11"/>
          <p:cNvGrpSpPr/>
          <p:nvPr/>
        </p:nvGrpSpPr>
        <p:grpSpPr>
          <a:xfrm>
            <a:off x="1919936" y="6063679"/>
            <a:ext cx="9216624" cy="461665"/>
            <a:chOff x="1631504" y="5373216"/>
            <a:chExt cx="9216624" cy="461665"/>
          </a:xfrm>
        </p:grpSpPr>
        <p:cxnSp>
          <p:nvCxnSpPr>
            <p:cNvPr id="6" name="直线连接符 5"/>
            <p:cNvCxnSpPr/>
            <p:nvPr/>
          </p:nvCxnSpPr>
          <p:spPr>
            <a:xfrm>
              <a:off x="1631504" y="5589240"/>
              <a:ext cx="3600000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箭头连接符 9"/>
            <p:cNvCxnSpPr/>
            <p:nvPr/>
          </p:nvCxnSpPr>
          <p:spPr>
            <a:xfrm>
              <a:off x="7248128" y="5589240"/>
              <a:ext cx="3600000" cy="0"/>
            </a:xfrm>
            <a:prstGeom prst="straightConnector1">
              <a:avLst/>
            </a:prstGeom>
            <a:ln w="38100" cmpd="sng">
              <a:solidFill>
                <a:srgbClr val="C0504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5519936" y="5373216"/>
              <a:ext cx="15121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400" dirty="0" smtClean="0">
                  <a:solidFill>
                    <a:srgbClr val="FF0000"/>
                  </a:solidFill>
                </a:rPr>
                <a:t>操作流程</a:t>
              </a:r>
              <a:endParaRPr kumimoji="1" lang="zh-CN" altLang="en-US" sz="24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3" name="文本框 11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dirty="0"/>
              <a:t>MIS-CVC</a:t>
            </a:r>
            <a:endParaRPr lang="en-US" altLang="zh-CN" dirty="0"/>
          </a:p>
        </p:txBody>
      </p:sp>
      <p:grpSp>
        <p:nvGrpSpPr>
          <p:cNvPr id="14" name="Group 13"/>
          <p:cNvGrpSpPr/>
          <p:nvPr/>
        </p:nvGrpSpPr>
        <p:grpSpPr>
          <a:xfrm>
            <a:off x="2877742" y="1052736"/>
            <a:ext cx="1365888" cy="1524946"/>
            <a:chOff x="3055805" y="2303135"/>
            <a:chExt cx="1365888" cy="1524946"/>
          </a:xfrm>
        </p:grpSpPr>
        <p:sp>
          <p:nvSpPr>
            <p:cNvPr id="15" name="Oval 14"/>
            <p:cNvSpPr/>
            <p:nvPr/>
          </p:nvSpPr>
          <p:spPr>
            <a:xfrm>
              <a:off x="3055805" y="2303135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Oval 4"/>
            <p:cNvSpPr txBox="1"/>
            <p:nvPr/>
          </p:nvSpPr>
          <p:spPr>
            <a:xfrm>
              <a:off x="3142367" y="2867079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物品准备</a:t>
              </a:r>
              <a:endParaRPr lang="en-US" altLang="zh-CN" sz="2000" kern="12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370072" y="1073677"/>
            <a:ext cx="1365888" cy="1504005"/>
            <a:chOff x="2335796" y="2259702"/>
            <a:chExt cx="1365888" cy="1504005"/>
          </a:xfrm>
        </p:grpSpPr>
        <p:sp>
          <p:nvSpPr>
            <p:cNvPr id="20" name="Oval 19"/>
            <p:cNvSpPr/>
            <p:nvPr/>
          </p:nvSpPr>
          <p:spPr>
            <a:xfrm>
              <a:off x="2335796" y="2259702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Oval 4"/>
            <p:cNvSpPr txBox="1"/>
            <p:nvPr/>
          </p:nvSpPr>
          <p:spPr>
            <a:xfrm>
              <a:off x="2422358" y="2802705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调整体位</a:t>
              </a:r>
              <a:endParaRPr lang="en-US" altLang="zh-CN" sz="2000" kern="1200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6026256" y="1119595"/>
            <a:ext cx="1365888" cy="1386079"/>
            <a:chOff x="4111554" y="2322529"/>
            <a:chExt cx="1365888" cy="1386079"/>
          </a:xfrm>
        </p:grpSpPr>
        <p:sp>
          <p:nvSpPr>
            <p:cNvPr id="22" name="Oval 21"/>
            <p:cNvSpPr/>
            <p:nvPr/>
          </p:nvSpPr>
          <p:spPr>
            <a:xfrm>
              <a:off x="4111554" y="2322529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Oval 4"/>
            <p:cNvSpPr txBox="1"/>
            <p:nvPr/>
          </p:nvSpPr>
          <p:spPr>
            <a:xfrm>
              <a:off x="4198116" y="2747606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标记穿刺点</a:t>
              </a:r>
              <a:endParaRPr lang="en-US" altLang="zh-CN" sz="2000" kern="12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7538424" y="1126038"/>
            <a:ext cx="1365888" cy="1451644"/>
            <a:chOff x="5937728" y="2444379"/>
            <a:chExt cx="1365888" cy="1451644"/>
          </a:xfrm>
        </p:grpSpPr>
        <p:sp>
          <p:nvSpPr>
            <p:cNvPr id="24" name="Oval 23"/>
            <p:cNvSpPr/>
            <p:nvPr/>
          </p:nvSpPr>
          <p:spPr>
            <a:xfrm>
              <a:off x="5937728" y="2444379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Oval 4"/>
            <p:cNvSpPr txBox="1"/>
            <p:nvPr/>
          </p:nvSpPr>
          <p:spPr>
            <a:xfrm>
              <a:off x="6024290" y="2935021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消毒</a:t>
              </a:r>
              <a:endParaRPr lang="en-US" altLang="zh-CN" sz="2000" kern="12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050592" y="1065514"/>
            <a:ext cx="1365888" cy="1465058"/>
            <a:chOff x="7832701" y="3300893"/>
            <a:chExt cx="1365888" cy="1465058"/>
          </a:xfrm>
        </p:grpSpPr>
        <p:sp>
          <p:nvSpPr>
            <p:cNvPr id="26" name="Oval 25"/>
            <p:cNvSpPr/>
            <p:nvPr/>
          </p:nvSpPr>
          <p:spPr>
            <a:xfrm>
              <a:off x="7832701" y="3300893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Oval 4"/>
            <p:cNvSpPr txBox="1"/>
            <p:nvPr/>
          </p:nvSpPr>
          <p:spPr>
            <a:xfrm>
              <a:off x="7919263" y="3804949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铺巾</a:t>
              </a:r>
              <a:endParaRPr lang="en-US" altLang="zh-CN" sz="2000" kern="12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9085796" y="2636912"/>
            <a:ext cx="1365888" cy="1365888"/>
            <a:chOff x="9614206" y="3428567"/>
            <a:chExt cx="1365888" cy="1365888"/>
          </a:xfrm>
        </p:grpSpPr>
        <p:sp>
          <p:nvSpPr>
            <p:cNvPr id="28" name="Oval 27"/>
            <p:cNvSpPr/>
            <p:nvPr/>
          </p:nvSpPr>
          <p:spPr>
            <a:xfrm>
              <a:off x="9614206" y="3428567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Oval 4"/>
            <p:cNvSpPr txBox="1"/>
            <p:nvPr/>
          </p:nvSpPr>
          <p:spPr>
            <a:xfrm>
              <a:off x="9700768" y="3763709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t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局麻逐层麻醉</a:t>
              </a:r>
              <a:endParaRPr lang="en-US" altLang="zh-CN" sz="2000" kern="12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369384" y="4151344"/>
            <a:ext cx="1365888" cy="1365888"/>
            <a:chOff x="3055805" y="2303135"/>
            <a:chExt cx="1365888" cy="1365888"/>
          </a:xfrm>
        </p:grpSpPr>
        <p:sp>
          <p:nvSpPr>
            <p:cNvPr id="18" name="Oval 17"/>
            <p:cNvSpPr/>
            <p:nvPr/>
          </p:nvSpPr>
          <p:spPr>
            <a:xfrm>
              <a:off x="3055805" y="2303135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4"/>
            <p:cNvSpPr txBox="1"/>
            <p:nvPr/>
          </p:nvSpPr>
          <p:spPr>
            <a:xfrm>
              <a:off x="3055805" y="2503165"/>
              <a:ext cx="1296700" cy="9658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900" dirty="0" smtClean="0"/>
                <a:t>填置管记录单</a:t>
              </a:r>
              <a:endParaRPr lang="en-US" altLang="zh-CN" sz="1900" kern="1200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9122600" y="4169390"/>
            <a:ext cx="1365888" cy="1365888"/>
            <a:chOff x="6349160" y="4589599"/>
            <a:chExt cx="1365888" cy="1365888"/>
          </a:xfrm>
        </p:grpSpPr>
        <p:sp>
          <p:nvSpPr>
            <p:cNvPr id="30" name="Oval 29"/>
            <p:cNvSpPr/>
            <p:nvPr/>
          </p:nvSpPr>
          <p:spPr>
            <a:xfrm>
              <a:off x="6349160" y="4589599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Oval 4"/>
            <p:cNvSpPr txBox="1"/>
            <p:nvPr/>
          </p:nvSpPr>
          <p:spPr>
            <a:xfrm>
              <a:off x="6435722" y="4760415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dirty="0"/>
                <a:t>穿刺</a:t>
              </a:r>
              <a:endParaRPr lang="en-US" altLang="zh-CN" sz="2000" kern="1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7479868" y="4152972"/>
            <a:ext cx="1365888" cy="1365888"/>
            <a:chOff x="3767058" y="4453503"/>
            <a:chExt cx="1365888" cy="1365888"/>
          </a:xfrm>
        </p:grpSpPr>
        <p:sp>
          <p:nvSpPr>
            <p:cNvPr id="32" name="Oval 31"/>
            <p:cNvSpPr/>
            <p:nvPr/>
          </p:nvSpPr>
          <p:spPr>
            <a:xfrm>
              <a:off x="3767058" y="4453503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Oval 4"/>
            <p:cNvSpPr txBox="1"/>
            <p:nvPr/>
          </p:nvSpPr>
          <p:spPr>
            <a:xfrm>
              <a:off x="3853620" y="4653533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置入导丝</a:t>
              </a:r>
              <a:endParaRPr lang="en-US" altLang="zh-CN" sz="2000" kern="1200" dirty="0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931174" y="4145133"/>
            <a:ext cx="1365888" cy="1365888"/>
            <a:chOff x="1879625" y="4462875"/>
            <a:chExt cx="1365888" cy="1365888"/>
          </a:xfrm>
        </p:grpSpPr>
        <p:sp>
          <p:nvSpPr>
            <p:cNvPr id="34" name="Oval 33"/>
            <p:cNvSpPr/>
            <p:nvPr/>
          </p:nvSpPr>
          <p:spPr>
            <a:xfrm>
              <a:off x="1879625" y="4462875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Oval 4"/>
            <p:cNvSpPr txBox="1"/>
            <p:nvPr/>
          </p:nvSpPr>
          <p:spPr>
            <a:xfrm>
              <a:off x="1966187" y="4662905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扩张皮肤</a:t>
              </a:r>
              <a:endParaRPr lang="en-US" altLang="zh-CN" sz="2000" kern="1200" dirty="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454818" y="4077072"/>
            <a:ext cx="1365888" cy="1365888"/>
            <a:chOff x="614599" y="3602052"/>
            <a:chExt cx="1365888" cy="1365888"/>
          </a:xfrm>
        </p:grpSpPr>
        <p:sp>
          <p:nvSpPr>
            <p:cNvPr id="36" name="Oval 35"/>
            <p:cNvSpPr/>
            <p:nvPr/>
          </p:nvSpPr>
          <p:spPr>
            <a:xfrm>
              <a:off x="614599" y="3602052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Oval 4"/>
            <p:cNvSpPr txBox="1"/>
            <p:nvPr/>
          </p:nvSpPr>
          <p:spPr>
            <a:xfrm>
              <a:off x="701161" y="3802082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置</a:t>
              </a:r>
              <a:r>
                <a:rPr lang="zh-CN" altLang="en-US" sz="2000" dirty="0"/>
                <a:t>导管</a:t>
              </a:r>
              <a:endParaRPr lang="en-US" altLang="zh-CN" sz="2000" kern="1200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2967066" y="4077072"/>
            <a:ext cx="1365888" cy="1365888"/>
            <a:chOff x="-1126089" y="2922467"/>
            <a:chExt cx="1365888" cy="1365888"/>
          </a:xfrm>
        </p:grpSpPr>
        <p:sp>
          <p:nvSpPr>
            <p:cNvPr id="38" name="Oval 37"/>
            <p:cNvSpPr/>
            <p:nvPr/>
          </p:nvSpPr>
          <p:spPr>
            <a:xfrm>
              <a:off x="-1126089" y="2922467"/>
              <a:ext cx="1365888" cy="13658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9" name="Oval 4"/>
            <p:cNvSpPr txBox="1"/>
            <p:nvPr/>
          </p:nvSpPr>
          <p:spPr>
            <a:xfrm>
              <a:off x="-1039527" y="3122497"/>
              <a:ext cx="1165858" cy="961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130" tIns="24130" rIns="24130" bIns="2413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 smtClean="0"/>
                <a:t>回抽封管</a:t>
              </a:r>
              <a:endParaRPr lang="en-US" altLang="zh-CN" sz="2000" kern="120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Rectangle 5"/>
          <p:cNvSpPr/>
          <p:nvPr/>
        </p:nvSpPr>
        <p:spPr>
          <a:xfrm>
            <a:off x="407305" y="404664"/>
            <a:ext cx="1257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/>
              <a:t>MIS-CVC</a:t>
            </a:r>
            <a:endParaRPr lang="en-US" altLang="zh-CN" dirty="0"/>
          </a:p>
        </p:txBody>
      </p:sp>
      <p:sp>
        <p:nvSpPr>
          <p:cNvPr id="7" name="TextBox 6"/>
          <p:cNvSpPr txBox="1"/>
          <p:nvPr/>
        </p:nvSpPr>
        <p:spPr>
          <a:xfrm>
            <a:off x="2711624" y="931367"/>
            <a:ext cx="73448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最</a:t>
            </a:r>
            <a:r>
              <a:rPr lang="zh-CN" altLang="en-US" sz="3600" b="1" dirty="0" smtClean="0"/>
              <a:t>后，像他</a:t>
            </a:r>
            <a:r>
              <a:rPr lang="zh-CN" altLang="en-US" sz="3600" b="1" dirty="0"/>
              <a:t>一</a:t>
            </a:r>
            <a:r>
              <a:rPr lang="zh-CN" altLang="en-US" sz="3600" b="1" dirty="0" smtClean="0"/>
              <a:t>样上</a:t>
            </a:r>
            <a:r>
              <a:rPr lang="en-US" altLang="zh-CN" sz="4400" b="1" dirty="0" smtClean="0">
                <a:solidFill>
                  <a:srgbClr val="FF0000"/>
                </a:solidFill>
              </a:rPr>
              <a:t>“</a:t>
            </a:r>
            <a:r>
              <a:rPr lang="zh-CN" altLang="en-US" sz="4400" b="1" dirty="0">
                <a:solidFill>
                  <a:srgbClr val="FF0000"/>
                </a:solidFill>
              </a:rPr>
              <a:t>临床</a:t>
            </a:r>
            <a:r>
              <a:rPr lang="en-US" altLang="zh-CN" sz="4400" b="1" dirty="0" smtClean="0">
                <a:solidFill>
                  <a:srgbClr val="FF0000"/>
                </a:solidFill>
              </a:rPr>
              <a:t>”</a:t>
            </a:r>
            <a:r>
              <a:rPr lang="zh-CN" altLang="en-US" sz="3600" b="1" dirty="0" smtClean="0"/>
              <a:t> 去练习</a:t>
            </a:r>
            <a:endParaRPr lang="zh-CN" altLang="en-US" sz="3600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335360" y="1859676"/>
            <a:ext cx="11568608" cy="4953700"/>
            <a:chOff x="479376" y="1381197"/>
            <a:chExt cx="11568608" cy="49537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1"/>
            <a:srcRect t="24693"/>
            <a:stretch>
              <a:fillRect/>
            </a:stretch>
          </p:blipFill>
          <p:spPr>
            <a:xfrm>
              <a:off x="479376" y="1381197"/>
              <a:ext cx="3583413" cy="2664296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40257" y="3648787"/>
              <a:ext cx="4245064" cy="263912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5840" y="1600067"/>
              <a:ext cx="4209833" cy="295584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96200" y="3258009"/>
              <a:ext cx="4151784" cy="307688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62" name="组合 2"/>
          <p:cNvGrpSpPr/>
          <p:nvPr/>
        </p:nvGrpSpPr>
        <p:grpSpPr bwMode="auto">
          <a:xfrm>
            <a:off x="-16934" y="-16933"/>
            <a:ext cx="12225867" cy="6874933"/>
            <a:chOff x="-12700" y="-12889"/>
            <a:chExt cx="9169400" cy="5156389"/>
          </a:xfrm>
        </p:grpSpPr>
        <p:pic>
          <p:nvPicPr>
            <p:cNvPr id="40981" name="图片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2700" y="0"/>
              <a:ext cx="91694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矩形 13"/>
            <p:cNvSpPr/>
            <p:nvPr/>
          </p:nvSpPr>
          <p:spPr>
            <a:xfrm>
              <a:off x="0" y="-12889"/>
              <a:ext cx="9156700" cy="5143689"/>
            </a:xfrm>
            <a:prstGeom prst="rect">
              <a:avLst/>
            </a:prstGeom>
            <a:solidFill>
              <a:srgbClr val="1E3C4E">
                <a:alpha val="6078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</p:grpSp>
      <p:sp>
        <p:nvSpPr>
          <p:cNvPr id="11" name="椭圆 10"/>
          <p:cNvSpPr/>
          <p:nvPr/>
        </p:nvSpPr>
        <p:spPr>
          <a:xfrm>
            <a:off x="14122400" y="-2218267"/>
            <a:ext cx="220133" cy="203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5" name="文本框 24"/>
          <p:cNvSpPr txBox="1">
            <a:spLocks noChangeArrowheads="1"/>
          </p:cNvSpPr>
          <p:nvPr/>
        </p:nvSpPr>
        <p:spPr bwMode="auto">
          <a:xfrm>
            <a:off x="2103945" y="1259417"/>
            <a:ext cx="7984111" cy="2954651"/>
          </a:xfrm>
          <a:prstGeom prst="rect">
            <a:avLst/>
          </a:prstGeom>
          <a:noFill/>
          <a:ln>
            <a:noFill/>
          </a:ln>
        </p:spPr>
        <p:txBody>
          <a:bodyPr wrap="none" lIns="121917" tIns="60958" rIns="121917" bIns="60958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8400" dirty="0">
                <a:solidFill>
                  <a:schemeClr val="bg1"/>
                </a:solidFill>
                <a:latin typeface="Helvetica-Roman-SemiB" pitchFamily="2" charset="0"/>
                <a:ea typeface="SimSun-ExtB" panose="02010609060101010101" pitchFamily="49" charset="-122"/>
                <a:cs typeface="Arial" panose="020B0604020202020204" pitchFamily="34" charset="0"/>
              </a:rPr>
              <a:t>Thank</a:t>
            </a:r>
            <a:r>
              <a:rPr lang="en-US" altLang="zh-CN" sz="18400" dirty="0">
                <a:solidFill>
                  <a:srgbClr val="00FFFF"/>
                </a:solidFill>
                <a:latin typeface="Helvetica-Roman-SemiB" pitchFamily="2" charset="0"/>
                <a:ea typeface="SimSun-ExtB" panose="02010609060101010101" pitchFamily="49" charset="-122"/>
                <a:cs typeface="Arial" panose="020B0604020202020204" pitchFamily="34" charset="0"/>
              </a:rPr>
              <a:t>s</a:t>
            </a:r>
            <a:endParaRPr lang="zh-CN" altLang="en-US" sz="18400" dirty="0">
              <a:solidFill>
                <a:srgbClr val="00FFFF"/>
              </a:solidFill>
              <a:latin typeface="Helvetica-Roman-SemiB" pitchFamily="2" charset="0"/>
              <a:ea typeface="SimSun-ExtB" panose="0201060906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 bwMode="auto">
          <a:xfrm>
            <a:off x="3206751" y="3803651"/>
            <a:ext cx="5848349" cy="59267"/>
            <a:chOff x="2404630" y="2852103"/>
            <a:chExt cx="4386695" cy="45720"/>
          </a:xfrm>
        </p:grpSpPr>
        <p:sp>
          <p:nvSpPr>
            <p:cNvPr id="4" name="任意多边形 3"/>
            <p:cNvSpPr/>
            <p:nvPr/>
          </p:nvSpPr>
          <p:spPr>
            <a:xfrm>
              <a:off x="2404630" y="2880360"/>
              <a:ext cx="1991591" cy="0"/>
            </a:xfrm>
            <a:custGeom>
              <a:avLst/>
              <a:gdLst>
                <a:gd name="connsiteX0" fmla="*/ 2190750 w 2190750"/>
                <a:gd name="connsiteY0" fmla="*/ 0 h 0"/>
                <a:gd name="connsiteX1" fmla="*/ 0 w 21907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90750">
                  <a:moveTo>
                    <a:pt x="2190750" y="0"/>
                  </a:moveTo>
                  <a:lnTo>
                    <a:pt x="0" y="0"/>
                  </a:lnTo>
                </a:path>
              </a:pathLst>
            </a:custGeom>
            <a:noFill/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 flipH="1">
              <a:off x="4600575" y="2880360"/>
              <a:ext cx="2190750" cy="0"/>
            </a:xfrm>
            <a:custGeom>
              <a:avLst/>
              <a:gdLst>
                <a:gd name="connsiteX0" fmla="*/ 2190750 w 2190750"/>
                <a:gd name="connsiteY0" fmla="*/ 0 h 0"/>
                <a:gd name="connsiteX1" fmla="*/ 0 w 21907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90750">
                  <a:moveTo>
                    <a:pt x="2190750" y="0"/>
                  </a:moveTo>
                  <a:lnTo>
                    <a:pt x="0" y="0"/>
                  </a:lnTo>
                </a:path>
              </a:pathLst>
            </a:custGeom>
            <a:noFill/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4479697" y="2852103"/>
              <a:ext cx="46043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</p:grpSp>
      <p:pic>
        <p:nvPicPr>
          <p:cNvPr id="2" name="图片 1" descr="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122" y="4077072"/>
            <a:ext cx="1930400" cy="647700"/>
          </a:xfrm>
          <a:prstGeom prst="rect">
            <a:avLst/>
          </a:prstGeom>
        </p:spPr>
      </p:pic>
    </p:spTree>
  </p:cSld>
  <p:clrMapOvr>
    <a:masterClrMapping/>
  </p:clrMapOvr>
  <p:transition spd="med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6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graphicFrame>
        <p:nvGraphicFramePr>
          <p:cNvPr id="46" name="图表 45"/>
          <p:cNvGraphicFramePr/>
          <p:nvPr/>
        </p:nvGraphicFramePr>
        <p:xfrm>
          <a:off x="2678472" y="1340767"/>
          <a:ext cx="7405044" cy="3384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33375" y="455040"/>
            <a:ext cx="1227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目录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医学知识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47928" y="2780928"/>
            <a:ext cx="626469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        经皮穿刺，将</a:t>
            </a:r>
            <a:r>
              <a:rPr lang="zh-CN" altLang="en-US" sz="2000" dirty="0" smtClean="0">
                <a:solidFill>
                  <a:srgbClr val="FF0000"/>
                </a:solidFill>
              </a:rPr>
              <a:t>导管</a:t>
            </a:r>
            <a:r>
              <a:rPr lang="zh-CN" altLang="en-US" sz="2000" dirty="0" smtClean="0"/>
              <a:t>放置到靠近右心房的上、下腔静脉并原位固定，是监测中心静脉压及建立有效输液给药途径的方法。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       </a:t>
            </a:r>
            <a:r>
              <a:rPr lang="zh-CN" altLang="en-US" sz="2000" dirty="0" smtClean="0">
                <a:solidFill>
                  <a:srgbClr val="FF0000"/>
                </a:solidFill>
              </a:rPr>
              <a:t>常用的穿刺部位</a:t>
            </a:r>
            <a:r>
              <a:rPr lang="zh-CN" altLang="en-US" sz="2000" dirty="0" smtClean="0"/>
              <a:t>：锁骨下静脉、颈内静脉、股静脉。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>
                <a:solidFill>
                  <a:srgbClr val="FF0000"/>
                </a:solidFill>
              </a:rPr>
              <a:t>      常</a:t>
            </a:r>
            <a:r>
              <a:rPr lang="zh-CN" altLang="en-US" sz="2000" dirty="0">
                <a:solidFill>
                  <a:srgbClr val="FF0000"/>
                </a:solidFill>
              </a:rPr>
              <a:t>用科室</a:t>
            </a:r>
            <a:r>
              <a:rPr lang="zh-CN" altLang="en-US" sz="2000" dirty="0" smtClean="0"/>
              <a:t>：</a:t>
            </a:r>
            <a:r>
              <a:rPr lang="en-US" altLang="zh-CN" sz="2000" dirty="0" smtClean="0"/>
              <a:t>“</a:t>
            </a:r>
            <a:r>
              <a:rPr lang="zh-CN" altLang="en-US" sz="2000" dirty="0" smtClean="0"/>
              <a:t>内</a:t>
            </a:r>
            <a:r>
              <a:rPr lang="zh-CN" altLang="en-US" sz="2000" dirty="0"/>
              <a:t>科、</a:t>
            </a:r>
            <a:r>
              <a:rPr lang="en-US" altLang="zh-CN" sz="2000" dirty="0"/>
              <a:t>ICU、</a:t>
            </a:r>
            <a:r>
              <a:rPr lang="zh-CN" altLang="en-US" sz="2000" dirty="0"/>
              <a:t>急救</a:t>
            </a:r>
            <a:r>
              <a:rPr lang="zh-CN" altLang="en-US" sz="2000" dirty="0" smtClean="0"/>
              <a:t>科、麻醉科</a:t>
            </a:r>
            <a:r>
              <a:rPr lang="en-US" altLang="zh-CN" sz="2000" dirty="0" smtClean="0"/>
              <a:t>”</a:t>
            </a:r>
            <a:r>
              <a:rPr lang="zh-CN" altLang="en-US" sz="2000" dirty="0" smtClean="0"/>
              <a:t>  常用的技能</a:t>
            </a:r>
            <a:endParaRPr lang="zh-CN" alt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5879976" y="1350637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/>
              <a:t>中心静脉穿刺置管术</a:t>
            </a:r>
            <a:endParaRPr lang="zh-CN" altLang="en-US" sz="4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940714"/>
            <a:ext cx="4417202" cy="32304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医学知识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7" t="1" b="-5556"/>
          <a:stretch>
            <a:fillRect/>
          </a:stretch>
        </p:blipFill>
        <p:spPr>
          <a:xfrm>
            <a:off x="6699840" y="1245268"/>
            <a:ext cx="5129889" cy="32697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267933" y="1124744"/>
            <a:ext cx="59000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/>
              <a:t>一种</a:t>
            </a:r>
            <a:r>
              <a:rPr lang="en-US" altLang="zh-CN" sz="4400" dirty="0" smtClean="0">
                <a:solidFill>
                  <a:srgbClr val="FF0000"/>
                </a:solidFill>
              </a:rPr>
              <a:t>“</a:t>
            </a:r>
            <a:r>
              <a:rPr lang="zh-CN" altLang="en-US" sz="4400" dirty="0" smtClean="0">
                <a:solidFill>
                  <a:srgbClr val="FF0000"/>
                </a:solidFill>
              </a:rPr>
              <a:t>有创</a:t>
            </a:r>
            <a:r>
              <a:rPr lang="en-US" altLang="zh-CN" sz="4400" dirty="0" smtClean="0">
                <a:solidFill>
                  <a:srgbClr val="FF0000"/>
                </a:solidFill>
              </a:rPr>
              <a:t>”</a:t>
            </a:r>
            <a:r>
              <a:rPr lang="zh-CN" altLang="en-US" sz="4400" dirty="0" smtClean="0"/>
              <a:t>的</a:t>
            </a:r>
            <a:r>
              <a:rPr lang="zh-CN" altLang="en-US" sz="4400" dirty="0"/>
              <a:t>操作技术</a:t>
            </a:r>
            <a:endParaRPr lang="zh-CN" altLang="en-US" sz="4400" dirty="0"/>
          </a:p>
        </p:txBody>
      </p:sp>
      <p:sp>
        <p:nvSpPr>
          <p:cNvPr id="9" name="TextBox 8"/>
          <p:cNvSpPr txBox="1"/>
          <p:nvPr/>
        </p:nvSpPr>
        <p:spPr>
          <a:xfrm>
            <a:off x="261366" y="2146211"/>
            <a:ext cx="590007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/>
              <a:t>可发生</a:t>
            </a:r>
            <a:r>
              <a:rPr lang="en-US" altLang="zh-CN" sz="4400" dirty="0" smtClean="0">
                <a:solidFill>
                  <a:srgbClr val="FF0000"/>
                </a:solidFill>
              </a:rPr>
              <a:t>“</a:t>
            </a:r>
            <a:r>
              <a:rPr lang="zh-CN" altLang="en-US" sz="4400" dirty="0" smtClean="0">
                <a:solidFill>
                  <a:srgbClr val="FF0000"/>
                </a:solidFill>
              </a:rPr>
              <a:t>严重</a:t>
            </a:r>
            <a:r>
              <a:rPr lang="en-US" altLang="zh-CN" sz="4400" dirty="0" smtClean="0">
                <a:solidFill>
                  <a:srgbClr val="FF0000"/>
                </a:solidFill>
              </a:rPr>
              <a:t>”</a:t>
            </a:r>
            <a:r>
              <a:rPr lang="zh-CN" altLang="en-US" sz="4400" dirty="0" smtClean="0"/>
              <a:t>并发症</a:t>
            </a:r>
            <a:endParaRPr lang="en-US" altLang="zh-CN" sz="4400" dirty="0" smtClean="0"/>
          </a:p>
          <a:p>
            <a:r>
              <a:rPr lang="en-US" altLang="zh-CN" sz="2400" dirty="0"/>
              <a:t> </a:t>
            </a:r>
            <a:r>
              <a:rPr lang="en-US" altLang="zh-CN" sz="2400" dirty="0" smtClean="0"/>
              <a:t>    </a:t>
            </a:r>
            <a:r>
              <a:rPr lang="zh-CN" altLang="en-US" sz="2400" dirty="0" smtClean="0"/>
              <a:t>        </a:t>
            </a:r>
            <a:r>
              <a:rPr lang="zh-CN" altLang="en-US" dirty="0" smtClean="0"/>
              <a:t>（气胸、血胸、局部血肿、导管或导丝异常等）</a:t>
            </a:r>
            <a:endParaRPr lang="zh-CN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191344" y="3356992"/>
            <a:ext cx="60960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4400" dirty="0"/>
              <a:t> </a:t>
            </a:r>
            <a:r>
              <a:rPr lang="en-US" altLang="zh-CN" sz="4400" dirty="0" smtClean="0">
                <a:solidFill>
                  <a:srgbClr val="FF0000"/>
                </a:solidFill>
              </a:rPr>
              <a:t>“</a:t>
            </a:r>
            <a:r>
              <a:rPr lang="zh-CN" altLang="en-US" sz="4400" dirty="0" smtClean="0">
                <a:solidFill>
                  <a:srgbClr val="FF0000"/>
                </a:solidFill>
              </a:rPr>
              <a:t>用途广泛</a:t>
            </a:r>
            <a:r>
              <a:rPr lang="en-US" altLang="zh-CN" sz="4400" dirty="0" smtClean="0">
                <a:solidFill>
                  <a:srgbClr val="FF0000"/>
                </a:solidFill>
              </a:rPr>
              <a:t>”</a:t>
            </a:r>
            <a:endParaRPr lang="en-US" altLang="zh-CN" sz="4400" dirty="0" smtClean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15480" y="3949313"/>
            <a:ext cx="6096000" cy="221599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altLang="zh-CN" dirty="0"/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sz="2000" dirty="0" smtClean="0"/>
              <a:t>用</a:t>
            </a:r>
            <a:r>
              <a:rPr lang="zh-CN" altLang="en-US" sz="2000" dirty="0"/>
              <a:t>于定期监测中心静脉压</a:t>
            </a:r>
            <a:r>
              <a:rPr lang="zh-CN" altLang="en-US" sz="2000" dirty="0" smtClean="0"/>
              <a:t>、</a:t>
            </a:r>
            <a:endParaRPr lang="en-US" altLang="zh-CN" sz="2000" dirty="0" smtClean="0"/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sz="2000" dirty="0" smtClean="0"/>
              <a:t>长</a:t>
            </a:r>
            <a:r>
              <a:rPr lang="zh-CN" altLang="en-US" sz="2000" dirty="0"/>
              <a:t>期静脉输</a:t>
            </a:r>
            <a:r>
              <a:rPr lang="zh-CN" altLang="en-US" sz="2000" dirty="0" smtClean="0"/>
              <a:t>液</a:t>
            </a:r>
            <a:endParaRPr lang="en-US" altLang="zh-CN" sz="2000" dirty="0" smtClean="0"/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sz="2000" dirty="0" smtClean="0"/>
              <a:t>输</a:t>
            </a:r>
            <a:r>
              <a:rPr lang="zh-CN" altLang="en-US" sz="2000" dirty="0"/>
              <a:t>入化疗药物</a:t>
            </a:r>
            <a:r>
              <a:rPr lang="zh-CN" altLang="en-US" sz="2000" dirty="0" smtClean="0"/>
              <a:t>者</a:t>
            </a:r>
            <a:endParaRPr lang="en-US" altLang="zh-CN" sz="2000" dirty="0" smtClean="0"/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sz="2000" dirty="0" smtClean="0"/>
              <a:t>体</a:t>
            </a:r>
            <a:r>
              <a:rPr lang="zh-CN" altLang="en-US" sz="2000" dirty="0"/>
              <a:t>外循环下各种心脏手</a:t>
            </a:r>
            <a:r>
              <a:rPr lang="zh-CN" altLang="en-US" sz="2000" dirty="0" smtClean="0"/>
              <a:t>术</a:t>
            </a:r>
            <a:endParaRPr lang="en-US" altLang="zh-CN" sz="2000" dirty="0" smtClean="0"/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sz="2000" dirty="0" smtClean="0"/>
              <a:t>涉</a:t>
            </a:r>
            <a:r>
              <a:rPr lang="zh-CN" altLang="en-US" sz="2000" dirty="0"/>
              <a:t>及血流动力学变化的大手</a:t>
            </a:r>
            <a:r>
              <a:rPr lang="zh-CN" altLang="en-US" sz="2000" dirty="0" smtClean="0"/>
              <a:t>术</a:t>
            </a:r>
            <a:endParaRPr lang="en-US" altLang="zh-CN" sz="2000" dirty="0" smtClean="0"/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sz="2000" dirty="0" smtClean="0"/>
              <a:t>………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graphicFrame>
        <p:nvGraphicFramePr>
          <p:cNvPr id="46" name="图表 45"/>
          <p:cNvGraphicFramePr/>
          <p:nvPr/>
        </p:nvGraphicFramePr>
        <p:xfrm>
          <a:off x="2678472" y="1340767"/>
          <a:ext cx="7305960" cy="36004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33375" y="455040"/>
            <a:ext cx="1227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目录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训练必要性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7368" y="1474033"/>
            <a:ext cx="11361960" cy="295246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4568284"/>
            <a:ext cx="11369962" cy="148303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855640" y="764704"/>
            <a:ext cx="7632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医</a:t>
            </a:r>
            <a:r>
              <a:rPr lang="zh-CN" altLang="en-US" sz="32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学模拟教学能够提高临床技能</a:t>
            </a:r>
            <a:endParaRPr lang="zh-CN" altLang="en-US" sz="32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训练必要性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14641" y="695598"/>
            <a:ext cx="8993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                                                      在</a:t>
            </a:r>
            <a:r>
              <a:rPr lang="zh-CN" alt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提高医疗系</a:t>
            </a: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统层面</a:t>
            </a:r>
            <a:r>
              <a:rPr lang="zh-CN" alt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的病人预后证据是有限的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altLang="zh-CN" sz="12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模拟练习可以作为提高病人安全的策略</a:t>
            </a:r>
            <a:endParaRPr lang="en-US" altLang="zh-CN" sz="32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31504" y="1923102"/>
            <a:ext cx="9914591" cy="45533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61366" y="455040"/>
            <a:ext cx="158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训练必要性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34128" y="548772"/>
            <a:ext cx="98650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+mn-ea"/>
              </a:rPr>
              <a:t>模拟教学如此必要</a:t>
            </a:r>
            <a:r>
              <a:rPr lang="zh-CN" altLang="en-US" dirty="0" smtClean="0">
                <a:latin typeface="+mn-ea"/>
              </a:rPr>
              <a:t>，训练作为模</a:t>
            </a:r>
            <a:r>
              <a:rPr lang="zh-CN" altLang="en-US" dirty="0">
                <a:latin typeface="+mn-ea"/>
              </a:rPr>
              <a:t>拟教</a:t>
            </a:r>
            <a:r>
              <a:rPr lang="zh-CN" altLang="en-US" dirty="0" smtClean="0">
                <a:latin typeface="+mn-ea"/>
              </a:rPr>
              <a:t>学的重点，您觉得提供</a:t>
            </a:r>
            <a:r>
              <a:rPr lang="zh-CN" altLang="en-US" dirty="0">
                <a:latin typeface="+mn-ea"/>
              </a:rPr>
              <a:t>训</a:t>
            </a:r>
            <a:r>
              <a:rPr lang="zh-CN" altLang="en-US" dirty="0" smtClean="0">
                <a:latin typeface="+mn-ea"/>
              </a:rPr>
              <a:t>练的产品理想</a:t>
            </a:r>
            <a:r>
              <a:rPr lang="en-US" altLang="zh-CN" sz="4000" dirty="0" smtClean="0">
                <a:solidFill>
                  <a:srgbClr val="FF0000"/>
                </a:solidFill>
              </a:rPr>
              <a:t>“</a:t>
            </a:r>
            <a:r>
              <a:rPr lang="zh-CN" altLang="en-US" sz="4000" dirty="0" smtClean="0">
                <a:solidFill>
                  <a:srgbClr val="FF0000"/>
                </a:solidFill>
              </a:rPr>
              <a:t>功能</a:t>
            </a:r>
            <a:r>
              <a:rPr lang="en-US" altLang="zh-CN" sz="4000" dirty="0" smtClean="0">
                <a:solidFill>
                  <a:srgbClr val="FF0000"/>
                </a:solidFill>
              </a:rPr>
              <a:t>” </a:t>
            </a:r>
            <a:r>
              <a:rPr lang="zh-CN" altLang="en-US" dirty="0" smtClean="0">
                <a:latin typeface="+mn-ea"/>
              </a:rPr>
              <a:t>？</a:t>
            </a:r>
            <a:endParaRPr lang="en-US" altLang="zh-CN" sz="3200" dirty="0">
              <a:solidFill>
                <a:srgbClr val="FF0000"/>
              </a:solidFill>
              <a:latin typeface="+mn-ea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512153" y="1722111"/>
            <a:ext cx="9264367" cy="4587209"/>
            <a:chOff x="911424" y="1722111"/>
            <a:chExt cx="9264367" cy="4587209"/>
          </a:xfrm>
        </p:grpSpPr>
        <p:grpSp>
          <p:nvGrpSpPr>
            <p:cNvPr id="13" name="组 18"/>
            <p:cNvGrpSpPr/>
            <p:nvPr/>
          </p:nvGrpSpPr>
          <p:grpSpPr>
            <a:xfrm>
              <a:off x="4288719" y="4149320"/>
              <a:ext cx="2160000" cy="2160000"/>
              <a:chOff x="7032104" y="3573016"/>
              <a:chExt cx="2160000" cy="2160000"/>
            </a:xfrm>
          </p:grpSpPr>
          <p:sp>
            <p:nvSpPr>
              <p:cNvPr id="14" name="椭圆 15"/>
              <p:cNvSpPr/>
              <p:nvPr/>
            </p:nvSpPr>
            <p:spPr>
              <a:xfrm>
                <a:off x="7032104" y="3573016"/>
                <a:ext cx="2160000" cy="2160000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" name="文本框 17"/>
              <p:cNvSpPr txBox="1"/>
              <p:nvPr/>
            </p:nvSpPr>
            <p:spPr>
              <a:xfrm>
                <a:off x="7626020" y="4070812"/>
                <a:ext cx="108012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3200" dirty="0" smtClean="0"/>
                  <a:t>训练产品</a:t>
                </a:r>
                <a:endParaRPr kumimoji="1" lang="zh-CN" altLang="en-US" sz="3200" dirty="0"/>
              </a:p>
            </p:txBody>
          </p:sp>
        </p:grpSp>
        <p:cxnSp>
          <p:nvCxnSpPr>
            <p:cNvPr id="17" name="直线连接符 32"/>
            <p:cNvCxnSpPr/>
            <p:nvPr/>
          </p:nvCxnSpPr>
          <p:spPr>
            <a:xfrm>
              <a:off x="3748599" y="4005064"/>
              <a:ext cx="576064" cy="504056"/>
            </a:xfrm>
            <a:prstGeom prst="line">
              <a:avLst/>
            </a:prstGeom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直线连接符 34"/>
            <p:cNvCxnSpPr/>
            <p:nvPr/>
          </p:nvCxnSpPr>
          <p:spPr>
            <a:xfrm>
              <a:off x="3028519" y="5733256"/>
              <a:ext cx="1160512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" name="直线连接符 36"/>
            <p:cNvCxnSpPr/>
            <p:nvPr/>
          </p:nvCxnSpPr>
          <p:spPr>
            <a:xfrm>
              <a:off x="6556911" y="5733256"/>
              <a:ext cx="1160512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" name="直线连接符 37"/>
            <p:cNvCxnSpPr/>
            <p:nvPr/>
          </p:nvCxnSpPr>
          <p:spPr>
            <a:xfrm>
              <a:off x="5332775" y="3356992"/>
              <a:ext cx="0" cy="648072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直线连接符 39"/>
            <p:cNvCxnSpPr/>
            <p:nvPr/>
          </p:nvCxnSpPr>
          <p:spPr>
            <a:xfrm flipH="1">
              <a:off x="6484903" y="4005064"/>
              <a:ext cx="576064" cy="504056"/>
            </a:xfrm>
            <a:prstGeom prst="line">
              <a:avLst/>
            </a:prstGeom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grpSp>
          <p:nvGrpSpPr>
            <p:cNvPr id="22" name="组 55"/>
            <p:cNvGrpSpPr/>
            <p:nvPr/>
          </p:nvGrpSpPr>
          <p:grpSpPr>
            <a:xfrm>
              <a:off x="1732375" y="5085184"/>
              <a:ext cx="1080000" cy="1080120"/>
              <a:chOff x="4583832" y="4653136"/>
              <a:chExt cx="1080000" cy="1080120"/>
            </a:xfrm>
          </p:grpSpPr>
          <p:sp>
            <p:nvSpPr>
              <p:cNvPr id="23" name="椭圆 23"/>
              <p:cNvSpPr/>
              <p:nvPr/>
            </p:nvSpPr>
            <p:spPr>
              <a:xfrm>
                <a:off x="4583832" y="4653136"/>
                <a:ext cx="1080000" cy="1080120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4" name="图片 40" descr="老师点击.png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27082" y="4795620"/>
                <a:ext cx="432000" cy="432000"/>
              </a:xfrm>
              <a:prstGeom prst="rect">
                <a:avLst/>
              </a:prstGeom>
            </p:spPr>
          </p:pic>
          <p:sp>
            <p:nvSpPr>
              <p:cNvPr id="25" name="文本框 41"/>
              <p:cNvSpPr txBox="1"/>
              <p:nvPr/>
            </p:nvSpPr>
            <p:spPr>
              <a:xfrm>
                <a:off x="4799856" y="5229200"/>
                <a:ext cx="7200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dirty="0" smtClean="0"/>
                  <a:t>带教</a:t>
                </a:r>
                <a:endParaRPr kumimoji="1" lang="zh-CN" altLang="en-US" dirty="0"/>
              </a:p>
            </p:txBody>
          </p:sp>
        </p:grpSp>
        <p:grpSp>
          <p:nvGrpSpPr>
            <p:cNvPr id="26" name="组 56"/>
            <p:cNvGrpSpPr/>
            <p:nvPr/>
          </p:nvGrpSpPr>
          <p:grpSpPr>
            <a:xfrm>
              <a:off x="2542943" y="3068960"/>
              <a:ext cx="1170608" cy="1080120"/>
              <a:chOff x="5394400" y="2636912"/>
              <a:chExt cx="1170608" cy="1080120"/>
            </a:xfrm>
          </p:grpSpPr>
          <p:sp>
            <p:nvSpPr>
              <p:cNvPr id="27" name="椭圆 29"/>
              <p:cNvSpPr/>
              <p:nvPr/>
            </p:nvSpPr>
            <p:spPr>
              <a:xfrm>
                <a:off x="5448048" y="2636912"/>
                <a:ext cx="1080000" cy="108012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8" name="图片 42" descr="病人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70116" y="2806576"/>
                <a:ext cx="469900" cy="406400"/>
              </a:xfrm>
              <a:prstGeom prst="rect">
                <a:avLst/>
              </a:prstGeom>
            </p:spPr>
          </p:pic>
          <p:sp>
            <p:nvSpPr>
              <p:cNvPr id="29" name="文本框 43"/>
              <p:cNvSpPr txBox="1"/>
              <p:nvPr/>
            </p:nvSpPr>
            <p:spPr>
              <a:xfrm>
                <a:off x="5394400" y="3203684"/>
                <a:ext cx="11706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dirty="0" smtClean="0"/>
                  <a:t>学员</a:t>
                </a:r>
                <a:endParaRPr kumimoji="1" lang="zh-CN" altLang="en-US" dirty="0"/>
              </a:p>
            </p:txBody>
          </p:sp>
        </p:grpSp>
        <p:grpSp>
          <p:nvGrpSpPr>
            <p:cNvPr id="30" name="组 57"/>
            <p:cNvGrpSpPr/>
            <p:nvPr/>
          </p:nvGrpSpPr>
          <p:grpSpPr>
            <a:xfrm>
              <a:off x="4828839" y="2060848"/>
              <a:ext cx="1080000" cy="1080120"/>
              <a:chOff x="7680296" y="1628800"/>
              <a:chExt cx="1080000" cy="1080120"/>
            </a:xfrm>
          </p:grpSpPr>
          <p:sp>
            <p:nvSpPr>
              <p:cNvPr id="31" name="椭圆 27"/>
              <p:cNvSpPr/>
              <p:nvPr/>
            </p:nvSpPr>
            <p:spPr>
              <a:xfrm>
                <a:off x="7680296" y="1628800"/>
                <a:ext cx="1080000" cy="1080120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32" name="图片 44" descr="分析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86089" y="1772816"/>
                <a:ext cx="609600" cy="406400"/>
              </a:xfrm>
              <a:prstGeom prst="rect">
                <a:avLst/>
              </a:prstGeom>
            </p:spPr>
          </p:pic>
          <p:sp>
            <p:nvSpPr>
              <p:cNvPr id="33" name="文本框 45"/>
              <p:cNvSpPr txBox="1"/>
              <p:nvPr/>
            </p:nvSpPr>
            <p:spPr>
              <a:xfrm>
                <a:off x="7752184" y="2204864"/>
                <a:ext cx="10081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dirty="0"/>
                  <a:t>管</a:t>
                </a:r>
                <a:r>
                  <a:rPr kumimoji="1" lang="zh-CN" altLang="en-US" dirty="0" smtClean="0"/>
                  <a:t>理员</a:t>
                </a:r>
                <a:endParaRPr kumimoji="1" lang="zh-CN" altLang="en-US" dirty="0"/>
              </a:p>
            </p:txBody>
          </p:sp>
        </p:grpSp>
        <p:grpSp>
          <p:nvGrpSpPr>
            <p:cNvPr id="34" name="组 58"/>
            <p:cNvGrpSpPr/>
            <p:nvPr/>
          </p:nvGrpSpPr>
          <p:grpSpPr>
            <a:xfrm>
              <a:off x="7061087" y="3068960"/>
              <a:ext cx="1080000" cy="1080120"/>
              <a:chOff x="9912544" y="2636912"/>
              <a:chExt cx="1080000" cy="1080120"/>
            </a:xfrm>
          </p:grpSpPr>
          <p:sp>
            <p:nvSpPr>
              <p:cNvPr id="35" name="椭圆 28"/>
              <p:cNvSpPr/>
              <p:nvPr/>
            </p:nvSpPr>
            <p:spPr>
              <a:xfrm>
                <a:off x="9912544" y="2636912"/>
                <a:ext cx="1080000" cy="108012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36" name="图片 46" descr="官网应用下载切换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272464" y="2780928"/>
                <a:ext cx="406400" cy="406400"/>
              </a:xfrm>
              <a:prstGeom prst="rect">
                <a:avLst/>
              </a:prstGeom>
            </p:spPr>
          </p:pic>
          <p:sp>
            <p:nvSpPr>
              <p:cNvPr id="37" name="文本框 47"/>
              <p:cNvSpPr txBox="1"/>
              <p:nvPr/>
            </p:nvSpPr>
            <p:spPr>
              <a:xfrm>
                <a:off x="10093252" y="3212976"/>
                <a:ext cx="7200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dirty="0" smtClean="0"/>
                  <a:t>考官</a:t>
                </a:r>
                <a:endParaRPr kumimoji="1" lang="zh-CN" altLang="en-US" dirty="0"/>
              </a:p>
            </p:txBody>
          </p:sp>
        </p:grpSp>
        <p:grpSp>
          <p:nvGrpSpPr>
            <p:cNvPr id="38" name="组 59"/>
            <p:cNvGrpSpPr/>
            <p:nvPr/>
          </p:nvGrpSpPr>
          <p:grpSpPr>
            <a:xfrm>
              <a:off x="7885528" y="5085184"/>
              <a:ext cx="1196696" cy="1080120"/>
              <a:chOff x="10736985" y="4653136"/>
              <a:chExt cx="1196696" cy="1080120"/>
            </a:xfrm>
          </p:grpSpPr>
          <p:sp>
            <p:nvSpPr>
              <p:cNvPr id="39" name="椭圆 26"/>
              <p:cNvSpPr/>
              <p:nvPr/>
            </p:nvSpPr>
            <p:spPr>
              <a:xfrm>
                <a:off x="10776520" y="4653136"/>
                <a:ext cx="1080000" cy="1080120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40" name="图片 48" descr="管理员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90200" y="4797152"/>
                <a:ext cx="406400" cy="406400"/>
              </a:xfrm>
              <a:prstGeom prst="rect">
                <a:avLst/>
              </a:prstGeom>
            </p:spPr>
          </p:pic>
          <p:sp>
            <p:nvSpPr>
              <p:cNvPr id="41" name="文本框 49"/>
              <p:cNvSpPr txBox="1"/>
              <p:nvPr/>
            </p:nvSpPr>
            <p:spPr>
              <a:xfrm>
                <a:off x="10736985" y="5184086"/>
                <a:ext cx="11966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dirty="0" smtClean="0"/>
                  <a:t>教辅人员</a:t>
                </a:r>
                <a:endParaRPr kumimoji="1" lang="zh-CN" altLang="en-US" dirty="0"/>
              </a:p>
            </p:txBody>
          </p:sp>
        </p:grpSp>
        <p:sp>
          <p:nvSpPr>
            <p:cNvPr id="42" name="文本框 50"/>
            <p:cNvSpPr txBox="1"/>
            <p:nvPr/>
          </p:nvSpPr>
          <p:spPr>
            <a:xfrm>
              <a:off x="8023039" y="4410686"/>
              <a:ext cx="21527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 smtClean="0"/>
                <a:t>减轻准备工作，易维护和保养</a:t>
              </a:r>
              <a:endParaRPr kumimoji="1" lang="zh-CN" altLang="en-US" dirty="0"/>
            </a:p>
          </p:txBody>
        </p:sp>
        <p:sp>
          <p:nvSpPr>
            <p:cNvPr id="43" name="矩形 52"/>
            <p:cNvSpPr/>
            <p:nvPr/>
          </p:nvSpPr>
          <p:spPr>
            <a:xfrm>
              <a:off x="1344389" y="2534726"/>
              <a:ext cx="234749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dirty="0" smtClean="0"/>
                <a:t>指导操作、安全的练习环境、真实临床操作感</a:t>
              </a:r>
              <a:endParaRPr lang="zh-CN" altLang="en-US" dirty="0"/>
            </a:p>
          </p:txBody>
        </p:sp>
        <p:sp>
          <p:nvSpPr>
            <p:cNvPr id="44" name="矩形 53"/>
            <p:cNvSpPr/>
            <p:nvPr/>
          </p:nvSpPr>
          <p:spPr>
            <a:xfrm>
              <a:off x="4271135" y="1722111"/>
              <a:ext cx="22621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dirty="0" smtClean="0"/>
                <a:t>教学质量反馈、成本</a:t>
              </a:r>
              <a:endParaRPr lang="zh-CN" altLang="en-US" dirty="0"/>
            </a:p>
          </p:txBody>
        </p:sp>
        <p:sp>
          <p:nvSpPr>
            <p:cNvPr id="45" name="矩形 54"/>
            <p:cNvSpPr/>
            <p:nvPr/>
          </p:nvSpPr>
          <p:spPr>
            <a:xfrm>
              <a:off x="7117678" y="2501707"/>
              <a:ext cx="159959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dirty="0" smtClean="0"/>
                <a:t>公平考试、自动操作评分</a:t>
              </a:r>
              <a:endParaRPr lang="zh-CN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11424" y="4611723"/>
              <a:ext cx="17143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/>
                <a:t>自动反馈纠正   学员操作</a:t>
              </a:r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2014年年终总结">
      <a:majorFont>
        <a:latin typeface="Copperplate Gothic Bold"/>
        <a:ea typeface="微软雅黑"/>
        <a:cs typeface=""/>
      </a:majorFont>
      <a:minorFont>
        <a:latin typeface="Copperplate Gothic Bold"/>
        <a:ea typeface="微软雅黑"/>
        <a:cs typeface=""/>
      </a:minorFont>
    </a:fontScheme>
    <a:fmtScheme name="Book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30000"/>
                <a:shade val="100000"/>
                <a:hueMod val="100000"/>
                <a:satMod val="100000"/>
              </a:schemeClr>
            </a:gs>
            <a:gs pos="80000">
              <a:schemeClr val="phClr">
                <a:tint val="7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7200000" scaled="1"/>
        </a:gradFill>
        <a:gradFill rotWithShape="1">
          <a:gsLst>
            <a:gs pos="0">
              <a:schemeClr val="phClr">
                <a:tint val="80000"/>
                <a:shade val="100000"/>
                <a:hueMod val="100000"/>
                <a:satMod val="100000"/>
              </a:schemeClr>
            </a:gs>
            <a:gs pos="30000">
              <a:schemeClr val="phClr">
                <a:tint val="10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>
              <a:rot lat="0" lon="0" rev="0"/>
            </a:camera>
            <a:lightRig rig="morning" dir="bl"/>
          </a:scene3d>
          <a:sp3d extrusionH="222250" contourW="25400" prstMaterial="matte">
            <a:bevelT w="38100" h="38100" prst="softRound"/>
            <a:bevelB/>
            <a:extrusionClr>
              <a:srgbClr val="FF0000"/>
            </a:extrusionClr>
            <a:contourClr>
              <a:schemeClr val="accent3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 fov="0">
              <a:rot lat="0" lon="0" rev="0"/>
            </a:camera>
            <a:lightRig rig="soft" dir="bl">
              <a:rot lat="0" lon="0" rev="0"/>
            </a:lightRig>
          </a:scene3d>
          <a:sp3d prstMaterial="plastic">
            <a:bevelT w="38100" h="3810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1475</Words>
  <Application>WPS 演示</Application>
  <PresentationFormat>Widescreen</PresentationFormat>
  <Paragraphs>293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5" baseType="lpstr">
      <vt:lpstr>Arial</vt:lpstr>
      <vt:lpstr>宋体</vt:lpstr>
      <vt:lpstr>Wingdings</vt:lpstr>
      <vt:lpstr>微软雅黑Light</vt:lpstr>
      <vt:lpstr>Copperplate Gothic Bold</vt:lpstr>
      <vt:lpstr>微软雅黑</vt:lpstr>
      <vt:lpstr>Arial Unicode MS</vt:lpstr>
      <vt:lpstr>Calibri</vt:lpstr>
      <vt:lpstr>Helvetica-Roman-SemiB</vt:lpstr>
      <vt:lpstr>SimSun-ExtB</vt:lpstr>
      <vt:lpstr>AMGDT</vt:lpstr>
      <vt:lpstr>黑体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多吉</dc:creator>
  <cp:lastModifiedBy>yugua</cp:lastModifiedBy>
  <cp:revision>967</cp:revision>
  <dcterms:created xsi:type="dcterms:W3CDTF">2014-01-11T15:22:00Z</dcterms:created>
  <dcterms:modified xsi:type="dcterms:W3CDTF">2017-07-27T08:31:02Z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2052-10.1.0.6690</vt:lpwstr>
  </property>
</Properties>
</file>

<file path=docProps/thumbnail.jpeg>
</file>